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81" r:id="rId2"/>
    <p:sldId id="257" r:id="rId3"/>
    <p:sldId id="309" r:id="rId4"/>
    <p:sldId id="2424" r:id="rId5"/>
    <p:sldId id="2428" r:id="rId6"/>
    <p:sldId id="2425" r:id="rId7"/>
    <p:sldId id="2423" r:id="rId8"/>
    <p:sldId id="268" r:id="rId9"/>
    <p:sldId id="2398" r:id="rId10"/>
    <p:sldId id="270" r:id="rId11"/>
    <p:sldId id="271" r:id="rId12"/>
    <p:sldId id="269" r:id="rId13"/>
    <p:sldId id="266" r:id="rId14"/>
    <p:sldId id="2422" r:id="rId15"/>
    <p:sldId id="2414" r:id="rId16"/>
    <p:sldId id="2415" r:id="rId17"/>
    <p:sldId id="2433" r:id="rId18"/>
    <p:sldId id="277" r:id="rId19"/>
  </p:sldIdLst>
  <p:sldSz cx="9144000" cy="5143500" type="screen16x9"/>
  <p:notesSz cx="6858000" cy="9144000"/>
  <p:defaultTextStyle>
    <a:defPPr>
      <a:defRPr lang="es-UY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4C408-2080-7448-853F-AD37E2DAEB3A}" v="4485" dt="2021-08-31T14:23:0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5755"/>
  </p:normalViewPr>
  <p:slideViewPr>
    <p:cSldViewPr snapToGrid="0" snapToObjects="1" showGuides="1">
      <p:cViewPr varScale="1">
        <p:scale>
          <a:sx n="140" d="100"/>
          <a:sy n="140" d="100"/>
        </p:scale>
        <p:origin x="1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8ED8B-6C65-884B-8B33-72186BFDF92A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3AD62C5B-48FE-1444-9D38-F0F80FFC7099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s-UY"/>
            <a:t>1</a:t>
          </a:r>
        </a:p>
      </dgm:t>
    </dgm:pt>
    <dgm:pt modelId="{DCC01BB1-A23F-384A-8115-0B6C400F17AB}" type="parTrans" cxnId="{7CD7EB14-3C1A-3847-9634-DD537B26E20F}">
      <dgm:prSet/>
      <dgm:spPr/>
      <dgm:t>
        <a:bodyPr/>
        <a:lstStyle/>
        <a:p>
          <a:endParaRPr lang="es-MX"/>
        </a:p>
      </dgm:t>
    </dgm:pt>
    <dgm:pt modelId="{471A74F9-66F8-6644-8BE6-7C03851B5365}" type="sibTrans" cxnId="{7CD7EB14-3C1A-3847-9634-DD537B26E20F}">
      <dgm:prSet/>
      <dgm:spPr/>
      <dgm:t>
        <a:bodyPr/>
        <a:lstStyle/>
        <a:p>
          <a:endParaRPr lang="es-MX"/>
        </a:p>
      </dgm:t>
    </dgm:pt>
    <dgm:pt modelId="{AAD706FA-9DD0-B049-9201-83E88316F5EE}">
      <dgm:prSet/>
      <dgm:spPr>
        <a:solidFill>
          <a:schemeClr val="accent1">
            <a:alpha val="49844"/>
          </a:schemeClr>
        </a:solidFill>
      </dgm:spPr>
      <dgm:t>
        <a:bodyPr/>
        <a:lstStyle/>
        <a:p>
          <a:r>
            <a:rPr lang="es-UY"/>
            <a:t>2</a:t>
          </a:r>
        </a:p>
      </dgm:t>
    </dgm:pt>
    <dgm:pt modelId="{CF5BA1B8-4013-C842-8D9D-D669D63E66AB}" type="parTrans" cxnId="{A98FDBD9-AD8E-5F49-84BC-E1CBA2EEC299}">
      <dgm:prSet/>
      <dgm:spPr/>
      <dgm:t>
        <a:bodyPr/>
        <a:lstStyle/>
        <a:p>
          <a:endParaRPr lang="es-MX"/>
        </a:p>
      </dgm:t>
    </dgm:pt>
    <dgm:pt modelId="{0BBA156E-B19A-A44E-B3E3-1A67C74644E3}" type="sibTrans" cxnId="{A98FDBD9-AD8E-5F49-84BC-E1CBA2EEC299}">
      <dgm:prSet/>
      <dgm:spPr/>
      <dgm:t>
        <a:bodyPr/>
        <a:lstStyle/>
        <a:p>
          <a:endParaRPr lang="es-MX"/>
        </a:p>
      </dgm:t>
    </dgm:pt>
    <dgm:pt modelId="{2A17B9AB-8F6D-9C47-8512-9B4DF95866CB}">
      <dgm:prSet/>
      <dgm:spPr>
        <a:solidFill>
          <a:schemeClr val="accent1">
            <a:alpha val="49723"/>
          </a:schemeClr>
        </a:solidFill>
      </dgm:spPr>
      <dgm:t>
        <a:bodyPr/>
        <a:lstStyle/>
        <a:p>
          <a:r>
            <a:rPr lang="es-UY"/>
            <a:t>3</a:t>
          </a:r>
        </a:p>
      </dgm:t>
    </dgm:pt>
    <dgm:pt modelId="{841694B6-536C-0641-ABCE-8CC756D68EBA}" type="parTrans" cxnId="{EB91945A-7F2E-0D46-9E2E-A5AA0E60AA14}">
      <dgm:prSet/>
      <dgm:spPr/>
      <dgm:t>
        <a:bodyPr/>
        <a:lstStyle/>
        <a:p>
          <a:endParaRPr lang="es-MX"/>
        </a:p>
      </dgm:t>
    </dgm:pt>
    <dgm:pt modelId="{6B3DCAB4-69F2-924C-BE00-D250C290C5CF}" type="sibTrans" cxnId="{EB91945A-7F2E-0D46-9E2E-A5AA0E60AA14}">
      <dgm:prSet/>
      <dgm:spPr/>
      <dgm:t>
        <a:bodyPr/>
        <a:lstStyle/>
        <a:p>
          <a:endParaRPr lang="es-MX"/>
        </a:p>
      </dgm:t>
    </dgm:pt>
    <dgm:pt modelId="{528F8511-BE80-974E-9BB7-7E6359C93CA7}">
      <dgm:prSet custT="1"/>
      <dgm:spPr>
        <a:solidFill>
          <a:schemeClr val="accent2">
            <a:alpha val="73000"/>
          </a:schemeClr>
        </a:solidFill>
      </dgm:spPr>
      <dgm:t>
        <a:bodyPr/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REDUCCIÓN de COSTOS de INDEMNIZACIÓN por control de FRAUDE</a:t>
          </a:r>
          <a:endParaRPr lang="es-UY" sz="1800" kern="1200" spc="-80">
            <a:solidFill>
              <a:prstClr val="white"/>
            </a:solidFill>
            <a:effectLst>
              <a:outerShdw blurRad="317500" algn="ctr" rotWithShape="0">
                <a:srgbClr val="002060">
                  <a:alpha val="20000"/>
                </a:srgbClr>
              </a:outerShdw>
            </a:effectLst>
            <a:latin typeface="Neo Sans Pro Light" panose="020B0304030504040204" pitchFamily="34" charset="0"/>
            <a:ea typeface="+mn-ea"/>
            <a:cs typeface="+mn-cs"/>
          </a:endParaRPr>
        </a:p>
      </dgm:t>
    </dgm:pt>
    <dgm:pt modelId="{6F747D21-82CE-024D-AC70-54034EDFEC54}" type="parTrans" cxnId="{BA01016C-37EC-3D4E-979B-DD37325499B5}">
      <dgm:prSet/>
      <dgm:spPr/>
      <dgm:t>
        <a:bodyPr/>
        <a:lstStyle/>
        <a:p>
          <a:endParaRPr lang="es-MX"/>
        </a:p>
      </dgm:t>
    </dgm:pt>
    <dgm:pt modelId="{0D176C89-DD17-3A4B-B77D-76E14C5B7387}" type="sibTrans" cxnId="{BA01016C-37EC-3D4E-979B-DD37325499B5}">
      <dgm:prSet/>
      <dgm:spPr/>
      <dgm:t>
        <a:bodyPr/>
        <a:lstStyle/>
        <a:p>
          <a:endParaRPr lang="es-MX"/>
        </a:p>
      </dgm:t>
    </dgm:pt>
    <dgm:pt modelId="{F39EDF2B-94F9-884E-80EC-ADEC8754FA4B}">
      <dgm:prSet custT="1"/>
      <dgm:spPr>
        <a:solidFill>
          <a:schemeClr val="accent2">
            <a:alpha val="73000"/>
          </a:schemeClr>
        </a:solidFill>
      </dgm:spPr>
      <dgm:t>
        <a:bodyPr/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AHORROS en el peritaje MANUAL a través de la eficiencia de la inteligencia artificial</a:t>
          </a:r>
        </a:p>
      </dgm:t>
    </dgm:pt>
    <dgm:pt modelId="{1B783B2B-A0AC-C148-B04A-1BCAF98AF9D8}" type="parTrans" cxnId="{B74F66ED-D7AA-4F44-9AC1-A660C67E1607}">
      <dgm:prSet/>
      <dgm:spPr/>
      <dgm:t>
        <a:bodyPr/>
        <a:lstStyle/>
        <a:p>
          <a:endParaRPr lang="es-MX"/>
        </a:p>
      </dgm:t>
    </dgm:pt>
    <dgm:pt modelId="{8E6DEEC8-D344-3C41-A172-938CE3354B0F}" type="sibTrans" cxnId="{B74F66ED-D7AA-4F44-9AC1-A660C67E1607}">
      <dgm:prSet/>
      <dgm:spPr/>
      <dgm:t>
        <a:bodyPr/>
        <a:lstStyle/>
        <a:p>
          <a:endParaRPr lang="es-MX"/>
        </a:p>
      </dgm:t>
    </dgm:pt>
    <dgm:pt modelId="{0169543E-88CF-2E4A-956D-8F8DE26A5F20}">
      <dgm:prSet custT="1"/>
      <dgm:spPr/>
      <dgm:t>
        <a:bodyPr/>
        <a:lstStyle/>
        <a:p>
          <a:r>
            <a:rPr lang="es-UY" sz="4800"/>
            <a:t>4</a:t>
          </a:r>
          <a:endParaRPr lang="es-MX" sz="4800"/>
        </a:p>
      </dgm:t>
    </dgm:pt>
    <dgm:pt modelId="{03CC5857-DAF0-914B-9616-55D798B83233}" type="parTrans" cxnId="{0DB54332-FFF5-534A-A4F5-20AB374BC374}">
      <dgm:prSet/>
      <dgm:spPr/>
      <dgm:t>
        <a:bodyPr/>
        <a:lstStyle/>
        <a:p>
          <a:endParaRPr lang="es-MX"/>
        </a:p>
      </dgm:t>
    </dgm:pt>
    <dgm:pt modelId="{65A21F25-0495-6F45-8EA5-BD6BB1B6DFF7}" type="sibTrans" cxnId="{0DB54332-FFF5-534A-A4F5-20AB374BC374}">
      <dgm:prSet/>
      <dgm:spPr/>
      <dgm:t>
        <a:bodyPr/>
        <a:lstStyle/>
        <a:p>
          <a:endParaRPr lang="es-MX"/>
        </a:p>
      </dgm:t>
    </dgm:pt>
    <dgm:pt modelId="{17E6B2CE-2BA6-AA49-9769-D58A0C546E49}">
      <dgm:prSet custT="1"/>
      <dgm:spPr>
        <a:solidFill>
          <a:schemeClr val="accent2">
            <a:alpha val="73000"/>
          </a:schemeClr>
        </a:solidFill>
      </dgm:spPr>
      <dgm:t>
        <a:bodyPr/>
        <a:lstStyle/>
        <a:p>
          <a:pPr marL="0" algn="l" defTabSz="685800" rtl="0" eaLnBrk="1" latinLnBrk="0" hangingPunct="1"/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Mayores INGRESOS, más CONFIANZA para expandir los productos</a:t>
          </a:r>
          <a:r>
            <a:rPr lang="es-UY" sz="1800" kern="1200" spc="-8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.</a:t>
          </a:r>
        </a:p>
      </dgm:t>
    </dgm:pt>
    <dgm:pt modelId="{1C9BE18A-70B0-0644-A007-8ADDEA54B9CC}" type="parTrans" cxnId="{4761CBA5-E4DE-D340-8A57-7422BC2FC9E6}">
      <dgm:prSet/>
      <dgm:spPr/>
      <dgm:t>
        <a:bodyPr/>
        <a:lstStyle/>
        <a:p>
          <a:endParaRPr lang="es-MX"/>
        </a:p>
      </dgm:t>
    </dgm:pt>
    <dgm:pt modelId="{EE6465CA-6D4A-9940-BDAB-11A5FA014E49}" type="sibTrans" cxnId="{4761CBA5-E4DE-D340-8A57-7422BC2FC9E6}">
      <dgm:prSet/>
      <dgm:spPr/>
      <dgm:t>
        <a:bodyPr/>
        <a:lstStyle/>
        <a:p>
          <a:endParaRPr lang="es-MX"/>
        </a:p>
      </dgm:t>
    </dgm:pt>
    <dgm:pt modelId="{162292C6-388C-504F-9628-432C4D67D85A}">
      <dgm:prSet custT="1"/>
      <dgm:spPr>
        <a:solidFill>
          <a:schemeClr val="accent2">
            <a:alpha val="73000"/>
          </a:schemeClr>
        </a:solidFill>
      </dgm:spPr>
      <dgm:t>
        <a:bodyPr/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Más INFORMACIÓN histórica para diseño de PRODUCTOS a MEDIDA</a:t>
          </a:r>
          <a:endParaRPr lang="es-MX" sz="1800" kern="1200" spc="-80">
            <a:solidFill>
              <a:prstClr val="white"/>
            </a:solidFill>
            <a:effectLst>
              <a:outerShdw blurRad="317500" algn="ctr" rotWithShape="0">
                <a:srgbClr val="002060">
                  <a:alpha val="20000"/>
                </a:srgbClr>
              </a:outerShdw>
            </a:effectLst>
            <a:latin typeface="Neo Sans Pro Light" panose="020B0304030504040204" pitchFamily="34" charset="0"/>
            <a:ea typeface="+mn-ea"/>
            <a:cs typeface="+mn-cs"/>
          </a:endParaRPr>
        </a:p>
      </dgm:t>
    </dgm:pt>
    <dgm:pt modelId="{864CE7E2-2E91-024C-89F7-77C4F89927E4}" type="parTrans" cxnId="{405CCE69-0A02-C449-851C-1BCCBC578BD0}">
      <dgm:prSet/>
      <dgm:spPr/>
      <dgm:t>
        <a:bodyPr/>
        <a:lstStyle/>
        <a:p>
          <a:endParaRPr lang="es-MX"/>
        </a:p>
      </dgm:t>
    </dgm:pt>
    <dgm:pt modelId="{A9D8BF99-77E8-5940-94BD-63AD0CAD687C}" type="sibTrans" cxnId="{405CCE69-0A02-C449-851C-1BCCBC578BD0}">
      <dgm:prSet/>
      <dgm:spPr/>
      <dgm:t>
        <a:bodyPr/>
        <a:lstStyle/>
        <a:p>
          <a:endParaRPr lang="es-MX"/>
        </a:p>
      </dgm:t>
    </dgm:pt>
    <dgm:pt modelId="{7F6BD1A4-5321-6840-B40B-1F48E07D2DA4}" type="pres">
      <dgm:prSet presAssocID="{E928ED8B-6C65-884B-8B33-72186BFDF92A}" presName="Name0" presStyleCnt="0">
        <dgm:presLayoutVars>
          <dgm:dir/>
          <dgm:animLvl val="lvl"/>
          <dgm:resizeHandles val="exact"/>
        </dgm:presLayoutVars>
      </dgm:prSet>
      <dgm:spPr/>
    </dgm:pt>
    <dgm:pt modelId="{6CB2CC64-4D4F-FE46-8679-ABBA193CC2A2}" type="pres">
      <dgm:prSet presAssocID="{3AD62C5B-48FE-1444-9D38-F0F80FFC7099}" presName="linNode" presStyleCnt="0"/>
      <dgm:spPr/>
    </dgm:pt>
    <dgm:pt modelId="{07D8FF4A-794C-8142-AAC8-64E200DD068B}" type="pres">
      <dgm:prSet presAssocID="{3AD62C5B-48FE-1444-9D38-F0F80FFC7099}" presName="parentText" presStyleLbl="node1" presStyleIdx="0" presStyleCnt="4" custScaleX="43890">
        <dgm:presLayoutVars>
          <dgm:chMax val="1"/>
          <dgm:bulletEnabled val="1"/>
        </dgm:presLayoutVars>
      </dgm:prSet>
      <dgm:spPr/>
    </dgm:pt>
    <dgm:pt modelId="{C50FF5B3-F3FC-0F45-9959-D4F3AD00A516}" type="pres">
      <dgm:prSet presAssocID="{3AD62C5B-48FE-1444-9D38-F0F80FFC7099}" presName="descendantText" presStyleLbl="alignAccFollowNode1" presStyleIdx="0" presStyleCnt="4" custScaleX="113233" custScaleY="104521">
        <dgm:presLayoutVars>
          <dgm:bulletEnabled val="1"/>
        </dgm:presLayoutVars>
      </dgm:prSet>
      <dgm:spPr/>
    </dgm:pt>
    <dgm:pt modelId="{87C611C5-91F9-4B4D-B1BF-D1DF086AA62D}" type="pres">
      <dgm:prSet presAssocID="{471A74F9-66F8-6644-8BE6-7C03851B5365}" presName="sp" presStyleCnt="0"/>
      <dgm:spPr/>
    </dgm:pt>
    <dgm:pt modelId="{695853DB-CE91-C14A-95DE-7E30F24B6FF2}" type="pres">
      <dgm:prSet presAssocID="{AAD706FA-9DD0-B049-9201-83E88316F5EE}" presName="linNode" presStyleCnt="0"/>
      <dgm:spPr/>
    </dgm:pt>
    <dgm:pt modelId="{E3909320-F31E-9744-97DE-6397CA97CFDA}" type="pres">
      <dgm:prSet presAssocID="{AAD706FA-9DD0-B049-9201-83E88316F5EE}" presName="parentText" presStyleLbl="node1" presStyleIdx="1" presStyleCnt="4" custScaleX="43159">
        <dgm:presLayoutVars>
          <dgm:chMax val="1"/>
          <dgm:bulletEnabled val="1"/>
        </dgm:presLayoutVars>
      </dgm:prSet>
      <dgm:spPr/>
    </dgm:pt>
    <dgm:pt modelId="{94DC8082-7483-E742-9592-54EBAFEE0620}" type="pres">
      <dgm:prSet presAssocID="{AAD706FA-9DD0-B049-9201-83E88316F5EE}" presName="descendantText" presStyleLbl="alignAccFollowNode1" presStyleIdx="1" presStyleCnt="4" custScaleX="112779" custScaleY="101913">
        <dgm:presLayoutVars>
          <dgm:bulletEnabled val="1"/>
        </dgm:presLayoutVars>
      </dgm:prSet>
      <dgm:spPr/>
    </dgm:pt>
    <dgm:pt modelId="{62F60353-DE53-7843-AC2B-97442E4F7A3C}" type="pres">
      <dgm:prSet presAssocID="{0BBA156E-B19A-A44E-B3E3-1A67C74644E3}" presName="sp" presStyleCnt="0"/>
      <dgm:spPr/>
    </dgm:pt>
    <dgm:pt modelId="{EFF16594-7A24-4342-A6C8-EAA8C70BFDC1}" type="pres">
      <dgm:prSet presAssocID="{2A17B9AB-8F6D-9C47-8512-9B4DF95866CB}" presName="linNode" presStyleCnt="0"/>
      <dgm:spPr/>
    </dgm:pt>
    <dgm:pt modelId="{AB4DC83F-03DB-AE4E-9626-A1F8E105C716}" type="pres">
      <dgm:prSet presAssocID="{2A17B9AB-8F6D-9C47-8512-9B4DF95866CB}" presName="parentText" presStyleLbl="node1" presStyleIdx="2" presStyleCnt="4" custScaleX="42428">
        <dgm:presLayoutVars>
          <dgm:chMax val="1"/>
          <dgm:bulletEnabled val="1"/>
        </dgm:presLayoutVars>
      </dgm:prSet>
      <dgm:spPr/>
    </dgm:pt>
    <dgm:pt modelId="{BEA691CA-8B80-ED48-8CA6-16664850A2AF}" type="pres">
      <dgm:prSet presAssocID="{2A17B9AB-8F6D-9C47-8512-9B4DF95866CB}" presName="descendantText" presStyleLbl="alignAccFollowNode1" presStyleIdx="2" presStyleCnt="4" custScaleX="112823" custScaleY="105280">
        <dgm:presLayoutVars>
          <dgm:bulletEnabled val="1"/>
        </dgm:presLayoutVars>
      </dgm:prSet>
      <dgm:spPr/>
    </dgm:pt>
    <dgm:pt modelId="{B42A9E91-24E4-954A-8804-EABCE2F64F66}" type="pres">
      <dgm:prSet presAssocID="{6B3DCAB4-69F2-924C-BE00-D250C290C5CF}" presName="sp" presStyleCnt="0"/>
      <dgm:spPr/>
    </dgm:pt>
    <dgm:pt modelId="{7AE08228-B354-9443-AB52-56A882CEE164}" type="pres">
      <dgm:prSet presAssocID="{0169543E-88CF-2E4A-956D-8F8DE26A5F20}" presName="linNode" presStyleCnt="0"/>
      <dgm:spPr/>
    </dgm:pt>
    <dgm:pt modelId="{EA1FEEB8-E5C0-5240-8D63-9E4565A24D33}" type="pres">
      <dgm:prSet presAssocID="{0169543E-88CF-2E4A-956D-8F8DE26A5F20}" presName="parentText" presStyleLbl="node1" presStyleIdx="3" presStyleCnt="4" custScaleX="42022" custLinFactNeighborX="320" custLinFactNeighborY="1403">
        <dgm:presLayoutVars>
          <dgm:chMax val="1"/>
          <dgm:bulletEnabled val="1"/>
        </dgm:presLayoutVars>
      </dgm:prSet>
      <dgm:spPr/>
    </dgm:pt>
    <dgm:pt modelId="{FCC89CAE-FBA9-0045-9407-F42A6304A5EB}" type="pres">
      <dgm:prSet presAssocID="{0169543E-88CF-2E4A-956D-8F8DE26A5F20}" presName="descendantText" presStyleLbl="alignAccFollowNode1" presStyleIdx="3" presStyleCnt="4" custScaleX="113419" custLinFactNeighborX="401" custLinFactNeighborY="-735">
        <dgm:presLayoutVars>
          <dgm:bulletEnabled val="1"/>
        </dgm:presLayoutVars>
      </dgm:prSet>
      <dgm:spPr/>
    </dgm:pt>
  </dgm:ptLst>
  <dgm:cxnLst>
    <dgm:cxn modelId="{F15E710C-40A3-E045-B162-5E7CAFC0921C}" type="presOf" srcId="{2A17B9AB-8F6D-9C47-8512-9B4DF95866CB}" destId="{AB4DC83F-03DB-AE4E-9626-A1F8E105C716}" srcOrd="0" destOrd="0" presId="urn:microsoft.com/office/officeart/2005/8/layout/vList5"/>
    <dgm:cxn modelId="{662BA611-1AE5-2E45-B974-0D5447F5575D}" type="presOf" srcId="{AAD706FA-9DD0-B049-9201-83E88316F5EE}" destId="{E3909320-F31E-9744-97DE-6397CA97CFDA}" srcOrd="0" destOrd="0" presId="urn:microsoft.com/office/officeart/2005/8/layout/vList5"/>
    <dgm:cxn modelId="{7CD7EB14-3C1A-3847-9634-DD537B26E20F}" srcId="{E928ED8B-6C65-884B-8B33-72186BFDF92A}" destId="{3AD62C5B-48FE-1444-9D38-F0F80FFC7099}" srcOrd="0" destOrd="0" parTransId="{DCC01BB1-A23F-384A-8115-0B6C400F17AB}" sibTransId="{471A74F9-66F8-6644-8BE6-7C03851B5365}"/>
    <dgm:cxn modelId="{0DB54332-FFF5-534A-A4F5-20AB374BC374}" srcId="{E928ED8B-6C65-884B-8B33-72186BFDF92A}" destId="{0169543E-88CF-2E4A-956D-8F8DE26A5F20}" srcOrd="3" destOrd="0" parTransId="{03CC5857-DAF0-914B-9616-55D798B83233}" sibTransId="{65A21F25-0495-6F45-8EA5-BD6BB1B6DFF7}"/>
    <dgm:cxn modelId="{3931E647-9739-2E4A-8051-A2AE40977CB3}" type="presOf" srcId="{0169543E-88CF-2E4A-956D-8F8DE26A5F20}" destId="{EA1FEEB8-E5C0-5240-8D63-9E4565A24D33}" srcOrd="0" destOrd="0" presId="urn:microsoft.com/office/officeart/2005/8/layout/vList5"/>
    <dgm:cxn modelId="{B9380055-4D0F-944C-8A49-D123787CD593}" type="presOf" srcId="{E928ED8B-6C65-884B-8B33-72186BFDF92A}" destId="{7F6BD1A4-5321-6840-B40B-1F48E07D2DA4}" srcOrd="0" destOrd="0" presId="urn:microsoft.com/office/officeart/2005/8/layout/vList5"/>
    <dgm:cxn modelId="{EB91945A-7F2E-0D46-9E2E-A5AA0E60AA14}" srcId="{E928ED8B-6C65-884B-8B33-72186BFDF92A}" destId="{2A17B9AB-8F6D-9C47-8512-9B4DF95866CB}" srcOrd="2" destOrd="0" parTransId="{841694B6-536C-0641-ABCE-8CC756D68EBA}" sibTransId="{6B3DCAB4-69F2-924C-BE00-D250C290C5CF}"/>
    <dgm:cxn modelId="{17E9615E-34C5-C942-A39C-7EF02EE4BA90}" type="presOf" srcId="{3AD62C5B-48FE-1444-9D38-F0F80FFC7099}" destId="{07D8FF4A-794C-8142-AAC8-64E200DD068B}" srcOrd="0" destOrd="0" presId="urn:microsoft.com/office/officeart/2005/8/layout/vList5"/>
    <dgm:cxn modelId="{405CCE69-0A02-C449-851C-1BCCBC578BD0}" srcId="{0169543E-88CF-2E4A-956D-8F8DE26A5F20}" destId="{162292C6-388C-504F-9628-432C4D67D85A}" srcOrd="0" destOrd="0" parTransId="{864CE7E2-2E91-024C-89F7-77C4F89927E4}" sibTransId="{A9D8BF99-77E8-5940-94BD-63AD0CAD687C}"/>
    <dgm:cxn modelId="{BA01016C-37EC-3D4E-979B-DD37325499B5}" srcId="{AAD706FA-9DD0-B049-9201-83E88316F5EE}" destId="{528F8511-BE80-974E-9BB7-7E6359C93CA7}" srcOrd="0" destOrd="0" parTransId="{6F747D21-82CE-024D-AC70-54034EDFEC54}" sibTransId="{0D176C89-DD17-3A4B-B77D-76E14C5B7387}"/>
    <dgm:cxn modelId="{EE363986-5C46-A847-89AB-21830B0AA28F}" type="presOf" srcId="{17E6B2CE-2BA6-AA49-9769-D58A0C546E49}" destId="{C50FF5B3-F3FC-0F45-9959-D4F3AD00A516}" srcOrd="0" destOrd="0" presId="urn:microsoft.com/office/officeart/2005/8/layout/vList5"/>
    <dgm:cxn modelId="{4761CBA5-E4DE-D340-8A57-7422BC2FC9E6}" srcId="{3AD62C5B-48FE-1444-9D38-F0F80FFC7099}" destId="{17E6B2CE-2BA6-AA49-9769-D58A0C546E49}" srcOrd="0" destOrd="0" parTransId="{1C9BE18A-70B0-0644-A007-8ADDEA54B9CC}" sibTransId="{EE6465CA-6D4A-9940-BDAB-11A5FA014E49}"/>
    <dgm:cxn modelId="{30AC4BBF-8B99-C44A-8CC1-F155D784DBE3}" type="presOf" srcId="{F39EDF2B-94F9-884E-80EC-ADEC8754FA4B}" destId="{BEA691CA-8B80-ED48-8CA6-16664850A2AF}" srcOrd="0" destOrd="0" presId="urn:microsoft.com/office/officeart/2005/8/layout/vList5"/>
    <dgm:cxn modelId="{A98FDBD9-AD8E-5F49-84BC-E1CBA2EEC299}" srcId="{E928ED8B-6C65-884B-8B33-72186BFDF92A}" destId="{AAD706FA-9DD0-B049-9201-83E88316F5EE}" srcOrd="1" destOrd="0" parTransId="{CF5BA1B8-4013-C842-8D9D-D669D63E66AB}" sibTransId="{0BBA156E-B19A-A44E-B3E3-1A67C74644E3}"/>
    <dgm:cxn modelId="{216B34E7-E16D-614F-A301-9508C74556FF}" type="presOf" srcId="{162292C6-388C-504F-9628-432C4D67D85A}" destId="{FCC89CAE-FBA9-0045-9407-F42A6304A5EB}" srcOrd="0" destOrd="0" presId="urn:microsoft.com/office/officeart/2005/8/layout/vList5"/>
    <dgm:cxn modelId="{A0013DE8-9512-0044-BE0C-2A4809633453}" type="presOf" srcId="{528F8511-BE80-974E-9BB7-7E6359C93CA7}" destId="{94DC8082-7483-E742-9592-54EBAFEE0620}" srcOrd="0" destOrd="0" presId="urn:microsoft.com/office/officeart/2005/8/layout/vList5"/>
    <dgm:cxn modelId="{B74F66ED-D7AA-4F44-9AC1-A660C67E1607}" srcId="{2A17B9AB-8F6D-9C47-8512-9B4DF95866CB}" destId="{F39EDF2B-94F9-884E-80EC-ADEC8754FA4B}" srcOrd="0" destOrd="0" parTransId="{1B783B2B-A0AC-C148-B04A-1BCAF98AF9D8}" sibTransId="{8E6DEEC8-D344-3C41-A172-938CE3354B0F}"/>
    <dgm:cxn modelId="{E152E659-D1AC-4044-988E-9CCF5A8B5702}" type="presParOf" srcId="{7F6BD1A4-5321-6840-B40B-1F48E07D2DA4}" destId="{6CB2CC64-4D4F-FE46-8679-ABBA193CC2A2}" srcOrd="0" destOrd="0" presId="urn:microsoft.com/office/officeart/2005/8/layout/vList5"/>
    <dgm:cxn modelId="{6F591F98-BAD4-2442-AC07-04F1F8BF1B0A}" type="presParOf" srcId="{6CB2CC64-4D4F-FE46-8679-ABBA193CC2A2}" destId="{07D8FF4A-794C-8142-AAC8-64E200DD068B}" srcOrd="0" destOrd="0" presId="urn:microsoft.com/office/officeart/2005/8/layout/vList5"/>
    <dgm:cxn modelId="{854F319B-7C03-F845-A573-B7631DDE71B7}" type="presParOf" srcId="{6CB2CC64-4D4F-FE46-8679-ABBA193CC2A2}" destId="{C50FF5B3-F3FC-0F45-9959-D4F3AD00A516}" srcOrd="1" destOrd="0" presId="urn:microsoft.com/office/officeart/2005/8/layout/vList5"/>
    <dgm:cxn modelId="{35317C43-15AC-7544-B104-1AD2CF05D47F}" type="presParOf" srcId="{7F6BD1A4-5321-6840-B40B-1F48E07D2DA4}" destId="{87C611C5-91F9-4B4D-B1BF-D1DF086AA62D}" srcOrd="1" destOrd="0" presId="urn:microsoft.com/office/officeart/2005/8/layout/vList5"/>
    <dgm:cxn modelId="{330166CF-9AD2-D642-A168-01EA3B0CE382}" type="presParOf" srcId="{7F6BD1A4-5321-6840-B40B-1F48E07D2DA4}" destId="{695853DB-CE91-C14A-95DE-7E30F24B6FF2}" srcOrd="2" destOrd="0" presId="urn:microsoft.com/office/officeart/2005/8/layout/vList5"/>
    <dgm:cxn modelId="{39C956BF-011B-3E47-B5E3-D221988A2ED6}" type="presParOf" srcId="{695853DB-CE91-C14A-95DE-7E30F24B6FF2}" destId="{E3909320-F31E-9744-97DE-6397CA97CFDA}" srcOrd="0" destOrd="0" presId="urn:microsoft.com/office/officeart/2005/8/layout/vList5"/>
    <dgm:cxn modelId="{15751ED3-B439-6240-A14D-8D520574F51E}" type="presParOf" srcId="{695853DB-CE91-C14A-95DE-7E30F24B6FF2}" destId="{94DC8082-7483-E742-9592-54EBAFEE0620}" srcOrd="1" destOrd="0" presId="urn:microsoft.com/office/officeart/2005/8/layout/vList5"/>
    <dgm:cxn modelId="{7442ABB1-4027-864D-BE27-34F053772FB1}" type="presParOf" srcId="{7F6BD1A4-5321-6840-B40B-1F48E07D2DA4}" destId="{62F60353-DE53-7843-AC2B-97442E4F7A3C}" srcOrd="3" destOrd="0" presId="urn:microsoft.com/office/officeart/2005/8/layout/vList5"/>
    <dgm:cxn modelId="{922086A4-E9E2-EE4A-BF22-DF66A9C44420}" type="presParOf" srcId="{7F6BD1A4-5321-6840-B40B-1F48E07D2DA4}" destId="{EFF16594-7A24-4342-A6C8-EAA8C70BFDC1}" srcOrd="4" destOrd="0" presId="urn:microsoft.com/office/officeart/2005/8/layout/vList5"/>
    <dgm:cxn modelId="{BAE40904-67C7-9B47-A679-7E2F93B96B56}" type="presParOf" srcId="{EFF16594-7A24-4342-A6C8-EAA8C70BFDC1}" destId="{AB4DC83F-03DB-AE4E-9626-A1F8E105C716}" srcOrd="0" destOrd="0" presId="urn:microsoft.com/office/officeart/2005/8/layout/vList5"/>
    <dgm:cxn modelId="{A0EE025E-E2B0-A440-9775-A8CD6950A243}" type="presParOf" srcId="{EFF16594-7A24-4342-A6C8-EAA8C70BFDC1}" destId="{BEA691CA-8B80-ED48-8CA6-16664850A2AF}" srcOrd="1" destOrd="0" presId="urn:microsoft.com/office/officeart/2005/8/layout/vList5"/>
    <dgm:cxn modelId="{526E62E8-9846-1548-B44E-9AD1D2D78E39}" type="presParOf" srcId="{7F6BD1A4-5321-6840-B40B-1F48E07D2DA4}" destId="{B42A9E91-24E4-954A-8804-EABCE2F64F66}" srcOrd="5" destOrd="0" presId="urn:microsoft.com/office/officeart/2005/8/layout/vList5"/>
    <dgm:cxn modelId="{2E044913-9314-2941-A517-35AC0B1FA6FB}" type="presParOf" srcId="{7F6BD1A4-5321-6840-B40B-1F48E07D2DA4}" destId="{7AE08228-B354-9443-AB52-56A882CEE164}" srcOrd="6" destOrd="0" presId="urn:microsoft.com/office/officeart/2005/8/layout/vList5"/>
    <dgm:cxn modelId="{47F10EC6-39C9-DE49-9F2C-EA330F93EB73}" type="presParOf" srcId="{7AE08228-B354-9443-AB52-56A882CEE164}" destId="{EA1FEEB8-E5C0-5240-8D63-9E4565A24D33}" srcOrd="0" destOrd="0" presId="urn:microsoft.com/office/officeart/2005/8/layout/vList5"/>
    <dgm:cxn modelId="{7E8A27AA-F3C2-8B4B-A7C9-7782326B3C2A}" type="presParOf" srcId="{7AE08228-B354-9443-AB52-56A882CEE164}" destId="{FCC89CAE-FBA9-0045-9407-F42A6304A5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60B34-1792-0F41-9976-37EED8E329CE}" type="doc">
      <dgm:prSet loTypeId="urn:microsoft.com/office/officeart/2005/8/layout/h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1918854-A598-B849-AE3F-79383FDFA287}">
      <dgm:prSet phldrT="[Texto]"/>
      <dgm:spPr/>
      <dgm:t>
        <a:bodyPr/>
        <a:lstStyle/>
        <a:p>
          <a:endParaRPr lang="es-MX"/>
        </a:p>
      </dgm:t>
    </dgm:pt>
    <dgm:pt modelId="{2370A62B-38CF-6E48-9D02-FED6071FA7BF}" type="parTrans" cxnId="{B13B1399-80C0-EB47-BBD4-4E05DD6E2665}">
      <dgm:prSet/>
      <dgm:spPr/>
      <dgm:t>
        <a:bodyPr/>
        <a:lstStyle/>
        <a:p>
          <a:endParaRPr lang="es-MX"/>
        </a:p>
      </dgm:t>
    </dgm:pt>
    <dgm:pt modelId="{AB8DB097-A48E-2342-A194-C125F89DCAF1}" type="sibTrans" cxnId="{B13B1399-80C0-EB47-BBD4-4E05DD6E2665}">
      <dgm:prSet/>
      <dgm:spPr/>
      <dgm:t>
        <a:bodyPr/>
        <a:lstStyle/>
        <a:p>
          <a:endParaRPr lang="es-MX"/>
        </a:p>
      </dgm:t>
    </dgm:pt>
    <dgm:pt modelId="{423C9926-D86F-6646-A695-25B99B22E391}">
      <dgm:prSet phldrT="[Texto]"/>
      <dgm:spPr/>
      <dgm:t>
        <a:bodyPr/>
        <a:lstStyle/>
        <a:p>
          <a:r>
            <a:rPr lang="es-MX"/>
            <a:t>Reportes</a:t>
          </a:r>
        </a:p>
      </dgm:t>
    </dgm:pt>
    <dgm:pt modelId="{C16773B2-7D65-A04A-87E8-A0543FD43A84}" type="parTrans" cxnId="{E40C328F-03B2-0049-9901-F753404B1503}">
      <dgm:prSet/>
      <dgm:spPr/>
      <dgm:t>
        <a:bodyPr/>
        <a:lstStyle/>
        <a:p>
          <a:endParaRPr lang="es-MX"/>
        </a:p>
      </dgm:t>
    </dgm:pt>
    <dgm:pt modelId="{E9D7139A-2384-2F49-9C43-B8A7BE1BC49A}" type="sibTrans" cxnId="{E40C328F-03B2-0049-9901-F753404B1503}">
      <dgm:prSet/>
      <dgm:spPr/>
      <dgm:t>
        <a:bodyPr/>
        <a:lstStyle/>
        <a:p>
          <a:endParaRPr lang="es-MX"/>
        </a:p>
      </dgm:t>
    </dgm:pt>
    <dgm:pt modelId="{1D42A954-A303-3142-821A-DF82DFBC9B89}">
      <dgm:prSet phldrT="[Texto]"/>
      <dgm:spPr/>
      <dgm:t>
        <a:bodyPr/>
        <a:lstStyle/>
        <a:p>
          <a:r>
            <a:rPr lang="es-MX"/>
            <a:t>Rendimientos</a:t>
          </a:r>
        </a:p>
      </dgm:t>
    </dgm:pt>
    <dgm:pt modelId="{7AB13646-8F2A-964A-8586-4CC2589584F5}" type="parTrans" cxnId="{0E786514-F3A2-B04F-AA93-45A116CDBE9A}">
      <dgm:prSet/>
      <dgm:spPr/>
      <dgm:t>
        <a:bodyPr/>
        <a:lstStyle/>
        <a:p>
          <a:endParaRPr lang="es-MX"/>
        </a:p>
      </dgm:t>
    </dgm:pt>
    <dgm:pt modelId="{000694DD-C13D-3640-973D-191B2D0F056D}" type="sibTrans" cxnId="{0E786514-F3A2-B04F-AA93-45A116CDBE9A}">
      <dgm:prSet/>
      <dgm:spPr/>
      <dgm:t>
        <a:bodyPr/>
        <a:lstStyle/>
        <a:p>
          <a:endParaRPr lang="es-MX"/>
        </a:p>
      </dgm:t>
    </dgm:pt>
    <dgm:pt modelId="{6B3B853C-9F4C-174B-87D3-54D2D52CED8C}">
      <dgm:prSet phldrT="[Texto]"/>
      <dgm:spPr/>
      <dgm:t>
        <a:bodyPr/>
        <a:lstStyle/>
        <a:p>
          <a:r>
            <a:rPr lang="es-MX"/>
            <a:t>Alarmas</a:t>
          </a:r>
        </a:p>
      </dgm:t>
    </dgm:pt>
    <dgm:pt modelId="{A250C03C-C77E-054C-A09E-ACA7A8EAB725}" type="parTrans" cxnId="{9892D55B-2D57-F14E-9905-33424627B9CC}">
      <dgm:prSet/>
      <dgm:spPr/>
      <dgm:t>
        <a:bodyPr/>
        <a:lstStyle/>
        <a:p>
          <a:endParaRPr lang="es-MX"/>
        </a:p>
      </dgm:t>
    </dgm:pt>
    <dgm:pt modelId="{F9BB025A-FE6E-1140-A9EE-ED5E2CAA0848}" type="sibTrans" cxnId="{9892D55B-2D57-F14E-9905-33424627B9CC}">
      <dgm:prSet/>
      <dgm:spPr/>
      <dgm:t>
        <a:bodyPr/>
        <a:lstStyle/>
        <a:p>
          <a:endParaRPr lang="es-MX"/>
        </a:p>
      </dgm:t>
    </dgm:pt>
    <dgm:pt modelId="{3ADA5F2B-85FB-3B4E-942D-351446246062}" type="pres">
      <dgm:prSet presAssocID="{11260B34-1792-0F41-9976-37EED8E329CE}" presName="Name0" presStyleCnt="0">
        <dgm:presLayoutVars>
          <dgm:dir/>
          <dgm:animLvl val="lvl"/>
          <dgm:resizeHandles val="exact"/>
        </dgm:presLayoutVars>
      </dgm:prSet>
      <dgm:spPr/>
    </dgm:pt>
    <dgm:pt modelId="{44389423-B914-174C-91E2-D6F2F2DFE662}" type="pres">
      <dgm:prSet presAssocID="{11260B34-1792-0F41-9976-37EED8E329CE}" presName="dummy" presStyleCnt="0"/>
      <dgm:spPr/>
    </dgm:pt>
    <dgm:pt modelId="{FEF73E27-F573-E849-AA56-417F1F79FCC7}" type="pres">
      <dgm:prSet presAssocID="{11260B34-1792-0F41-9976-37EED8E329CE}" presName="linH" presStyleCnt="0"/>
      <dgm:spPr/>
    </dgm:pt>
    <dgm:pt modelId="{C524F30B-AE85-D447-862D-837AD8E1CD67}" type="pres">
      <dgm:prSet presAssocID="{11260B34-1792-0F41-9976-37EED8E329CE}" presName="padding1" presStyleCnt="0"/>
      <dgm:spPr/>
    </dgm:pt>
    <dgm:pt modelId="{5DCEDD16-BF0A-B946-B6A1-043812E1DF3C}" type="pres">
      <dgm:prSet presAssocID="{71918854-A598-B849-AE3F-79383FDFA287}" presName="linV" presStyleCnt="0"/>
      <dgm:spPr/>
    </dgm:pt>
    <dgm:pt modelId="{72CEBADF-47B6-8446-887C-32EF06807B9D}" type="pres">
      <dgm:prSet presAssocID="{71918854-A598-B849-AE3F-79383FDFA287}" presName="spVertical1" presStyleCnt="0"/>
      <dgm:spPr/>
    </dgm:pt>
    <dgm:pt modelId="{6D1733AB-CC82-394E-B7DA-CE255E3181FC}" type="pres">
      <dgm:prSet presAssocID="{71918854-A598-B849-AE3F-79383FDFA287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0843DD6-AADC-534B-9954-98E9CD2D5E71}" type="pres">
      <dgm:prSet presAssocID="{71918854-A598-B849-AE3F-79383FDFA287}" presName="spVertical2" presStyleCnt="0"/>
      <dgm:spPr/>
    </dgm:pt>
    <dgm:pt modelId="{26EC35BF-B3CD-4C43-B1AE-80A0BE5C2582}" type="pres">
      <dgm:prSet presAssocID="{71918854-A598-B849-AE3F-79383FDFA287}" presName="spVertical3" presStyleCnt="0"/>
      <dgm:spPr/>
    </dgm:pt>
    <dgm:pt modelId="{D09B501F-3791-7248-A969-DCEA0DE22DF9}" type="pres">
      <dgm:prSet presAssocID="{71918854-A598-B849-AE3F-79383FDFA287}" presName="desTx" presStyleLbl="revTx" presStyleIdx="1" presStyleCnt="2" custLinFactY="-42501" custLinFactNeighborX="-1353" custLinFactNeighborY="-100000">
        <dgm:presLayoutVars>
          <dgm:bulletEnabled val="1"/>
        </dgm:presLayoutVars>
      </dgm:prSet>
      <dgm:spPr/>
    </dgm:pt>
    <dgm:pt modelId="{5CEDD82D-EABE-FC41-AD19-89A388FF59EC}" type="pres">
      <dgm:prSet presAssocID="{11260B34-1792-0F41-9976-37EED8E329CE}" presName="padding2" presStyleCnt="0"/>
      <dgm:spPr/>
    </dgm:pt>
    <dgm:pt modelId="{E9A2DFAE-8E52-D049-B7FA-7D064214E4E2}" type="pres">
      <dgm:prSet presAssocID="{11260B34-1792-0F41-9976-37EED8E329CE}" presName="negArrow" presStyleCnt="0"/>
      <dgm:spPr/>
    </dgm:pt>
    <dgm:pt modelId="{3AE9785F-641C-2D48-AEAB-92110133EF15}" type="pres">
      <dgm:prSet presAssocID="{11260B34-1792-0F41-9976-37EED8E329CE}" presName="backgroundArrow" presStyleLbl="node1" presStyleIdx="0" presStyleCnt="1" custScaleY="130035" custLinFactNeighborX="677" custLinFactNeighborY="-1791"/>
      <dgm:spPr/>
    </dgm:pt>
  </dgm:ptLst>
  <dgm:cxnLst>
    <dgm:cxn modelId="{0E786514-F3A2-B04F-AA93-45A116CDBE9A}" srcId="{71918854-A598-B849-AE3F-79383FDFA287}" destId="{1D42A954-A303-3142-821A-DF82DFBC9B89}" srcOrd="2" destOrd="0" parTransId="{7AB13646-8F2A-964A-8586-4CC2589584F5}" sibTransId="{000694DD-C13D-3640-973D-191B2D0F056D}"/>
    <dgm:cxn modelId="{49B25840-E7D3-B74D-B199-F188B870D2C8}" type="presOf" srcId="{11260B34-1792-0F41-9976-37EED8E329CE}" destId="{3ADA5F2B-85FB-3B4E-942D-351446246062}" srcOrd="0" destOrd="0" presId="urn:microsoft.com/office/officeart/2005/8/layout/hProcess3"/>
    <dgm:cxn modelId="{F3A8A859-4C80-464D-B5CC-C3B0E41E85D2}" type="presOf" srcId="{71918854-A598-B849-AE3F-79383FDFA287}" destId="{6D1733AB-CC82-394E-B7DA-CE255E3181FC}" srcOrd="0" destOrd="0" presId="urn:microsoft.com/office/officeart/2005/8/layout/hProcess3"/>
    <dgm:cxn modelId="{9892D55B-2D57-F14E-9905-33424627B9CC}" srcId="{71918854-A598-B849-AE3F-79383FDFA287}" destId="{6B3B853C-9F4C-174B-87D3-54D2D52CED8C}" srcOrd="0" destOrd="0" parTransId="{A250C03C-C77E-054C-A09E-ACA7A8EAB725}" sibTransId="{F9BB025A-FE6E-1140-A9EE-ED5E2CAA0848}"/>
    <dgm:cxn modelId="{E40C328F-03B2-0049-9901-F753404B1503}" srcId="{71918854-A598-B849-AE3F-79383FDFA287}" destId="{423C9926-D86F-6646-A695-25B99B22E391}" srcOrd="1" destOrd="0" parTransId="{C16773B2-7D65-A04A-87E8-A0543FD43A84}" sibTransId="{E9D7139A-2384-2F49-9C43-B8A7BE1BC49A}"/>
    <dgm:cxn modelId="{B13B1399-80C0-EB47-BBD4-4E05DD6E2665}" srcId="{11260B34-1792-0F41-9976-37EED8E329CE}" destId="{71918854-A598-B849-AE3F-79383FDFA287}" srcOrd="0" destOrd="0" parTransId="{2370A62B-38CF-6E48-9D02-FED6071FA7BF}" sibTransId="{AB8DB097-A48E-2342-A194-C125F89DCAF1}"/>
    <dgm:cxn modelId="{D22141AF-8BD0-DA43-B08E-15FE870655C2}" type="presOf" srcId="{1D42A954-A303-3142-821A-DF82DFBC9B89}" destId="{D09B501F-3791-7248-A969-DCEA0DE22DF9}" srcOrd="0" destOrd="2" presId="urn:microsoft.com/office/officeart/2005/8/layout/hProcess3"/>
    <dgm:cxn modelId="{5E89C2C2-2705-944E-9E8B-EACE8B8A864C}" type="presOf" srcId="{423C9926-D86F-6646-A695-25B99B22E391}" destId="{D09B501F-3791-7248-A969-DCEA0DE22DF9}" srcOrd="0" destOrd="1" presId="urn:microsoft.com/office/officeart/2005/8/layout/hProcess3"/>
    <dgm:cxn modelId="{9F9B5DF0-3906-D747-B23D-19CF863DA93D}" type="presOf" srcId="{6B3B853C-9F4C-174B-87D3-54D2D52CED8C}" destId="{D09B501F-3791-7248-A969-DCEA0DE22DF9}" srcOrd="0" destOrd="0" presId="urn:microsoft.com/office/officeart/2005/8/layout/hProcess3"/>
    <dgm:cxn modelId="{CC623A82-48C7-B443-980A-03EA6BC7CC5C}" type="presParOf" srcId="{3ADA5F2B-85FB-3B4E-942D-351446246062}" destId="{44389423-B914-174C-91E2-D6F2F2DFE662}" srcOrd="0" destOrd="0" presId="urn:microsoft.com/office/officeart/2005/8/layout/hProcess3"/>
    <dgm:cxn modelId="{19471DDC-6C84-A141-87CB-F0A8F97B8891}" type="presParOf" srcId="{3ADA5F2B-85FB-3B4E-942D-351446246062}" destId="{FEF73E27-F573-E849-AA56-417F1F79FCC7}" srcOrd="1" destOrd="0" presId="urn:microsoft.com/office/officeart/2005/8/layout/hProcess3"/>
    <dgm:cxn modelId="{77138E65-0233-B144-B828-4C63C6D714C4}" type="presParOf" srcId="{FEF73E27-F573-E849-AA56-417F1F79FCC7}" destId="{C524F30B-AE85-D447-862D-837AD8E1CD67}" srcOrd="0" destOrd="0" presId="urn:microsoft.com/office/officeart/2005/8/layout/hProcess3"/>
    <dgm:cxn modelId="{188D6480-B0F5-3144-9B61-21927DB96C70}" type="presParOf" srcId="{FEF73E27-F573-E849-AA56-417F1F79FCC7}" destId="{5DCEDD16-BF0A-B946-B6A1-043812E1DF3C}" srcOrd="1" destOrd="0" presId="urn:microsoft.com/office/officeart/2005/8/layout/hProcess3"/>
    <dgm:cxn modelId="{4EE9F2E5-B2F5-8443-A574-F6DE8CACA0F2}" type="presParOf" srcId="{5DCEDD16-BF0A-B946-B6A1-043812E1DF3C}" destId="{72CEBADF-47B6-8446-887C-32EF06807B9D}" srcOrd="0" destOrd="0" presId="urn:microsoft.com/office/officeart/2005/8/layout/hProcess3"/>
    <dgm:cxn modelId="{66468F5E-7A31-7C41-836F-444056B5B0E8}" type="presParOf" srcId="{5DCEDD16-BF0A-B946-B6A1-043812E1DF3C}" destId="{6D1733AB-CC82-394E-B7DA-CE255E3181FC}" srcOrd="1" destOrd="0" presId="urn:microsoft.com/office/officeart/2005/8/layout/hProcess3"/>
    <dgm:cxn modelId="{FC39A3D2-3129-8E49-8FDB-806DD2A2CB94}" type="presParOf" srcId="{5DCEDD16-BF0A-B946-B6A1-043812E1DF3C}" destId="{D0843DD6-AADC-534B-9954-98E9CD2D5E71}" srcOrd="2" destOrd="0" presId="urn:microsoft.com/office/officeart/2005/8/layout/hProcess3"/>
    <dgm:cxn modelId="{D17A1EF8-2EAA-D943-8705-5FEE9D5B93B0}" type="presParOf" srcId="{5DCEDD16-BF0A-B946-B6A1-043812E1DF3C}" destId="{26EC35BF-B3CD-4C43-B1AE-80A0BE5C2582}" srcOrd="3" destOrd="0" presId="urn:microsoft.com/office/officeart/2005/8/layout/hProcess3"/>
    <dgm:cxn modelId="{2C875FAE-34DC-E14C-B5EC-4582BF3A6E11}" type="presParOf" srcId="{5DCEDD16-BF0A-B946-B6A1-043812E1DF3C}" destId="{D09B501F-3791-7248-A969-DCEA0DE22DF9}" srcOrd="4" destOrd="0" presId="urn:microsoft.com/office/officeart/2005/8/layout/hProcess3"/>
    <dgm:cxn modelId="{6650C5E3-2AFA-EF48-B8E8-907FD1A66E95}" type="presParOf" srcId="{FEF73E27-F573-E849-AA56-417F1F79FCC7}" destId="{5CEDD82D-EABE-FC41-AD19-89A388FF59EC}" srcOrd="2" destOrd="0" presId="urn:microsoft.com/office/officeart/2005/8/layout/hProcess3"/>
    <dgm:cxn modelId="{CAB2A058-4E75-B446-9870-068AD3998A33}" type="presParOf" srcId="{FEF73E27-F573-E849-AA56-417F1F79FCC7}" destId="{E9A2DFAE-8E52-D049-B7FA-7D064214E4E2}" srcOrd="3" destOrd="0" presId="urn:microsoft.com/office/officeart/2005/8/layout/hProcess3"/>
    <dgm:cxn modelId="{02B6024F-E489-E840-B40A-5B0C981B97B2}" type="presParOf" srcId="{FEF73E27-F573-E849-AA56-417F1F79FCC7}" destId="{3AE9785F-641C-2D48-AEAB-92110133EF1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14871-36D4-1543-AB67-B3686C5A63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B1752CB-0E8C-1C4D-A79A-AF2D9F5B4AD8}">
      <dgm:prSet/>
      <dgm:spPr>
        <a:solidFill>
          <a:schemeClr val="accent1">
            <a:alpha val="73000"/>
          </a:schemeClr>
        </a:solidFill>
      </dgm:spPr>
      <dgm:t>
        <a:bodyPr/>
        <a:lstStyle/>
        <a:p>
          <a:r>
            <a:rPr lang="es-UY" b="1"/>
            <a:t>Datos esenciales en cosecha:</a:t>
          </a:r>
          <a:endParaRPr lang="es-UY"/>
        </a:p>
      </dgm:t>
    </dgm:pt>
    <dgm:pt modelId="{41004829-CDE5-754D-9C71-C0CDE05F6BEA}" type="parTrans" cxnId="{4D3F7A23-2FD5-E040-980F-3C3185F65587}">
      <dgm:prSet/>
      <dgm:spPr/>
      <dgm:t>
        <a:bodyPr/>
        <a:lstStyle/>
        <a:p>
          <a:endParaRPr lang="es-MX"/>
        </a:p>
      </dgm:t>
    </dgm:pt>
    <dgm:pt modelId="{4B21FC93-62D8-4241-84CA-2F0E2D8D415D}" type="sibTrans" cxnId="{4D3F7A23-2FD5-E040-980F-3C3185F65587}">
      <dgm:prSet/>
      <dgm:spPr/>
      <dgm:t>
        <a:bodyPr/>
        <a:lstStyle/>
        <a:p>
          <a:endParaRPr lang="es-MX"/>
        </a:p>
      </dgm:t>
    </dgm:pt>
    <dgm:pt modelId="{CE4A6F97-580A-FD4D-A958-AB6F933AEDD0}">
      <dgm:prSet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>
              <a:solidFill>
                <a:schemeClr val="bg1"/>
              </a:solidFill>
            </a:rPr>
            <a:t>Rendimiento húmedo </a:t>
          </a:r>
        </a:p>
      </dgm:t>
    </dgm:pt>
    <dgm:pt modelId="{B79C368C-9ED6-8F40-9721-A8D083FD610E}" type="parTrans" cxnId="{9E612567-C194-6A47-B31A-F56209380BCB}">
      <dgm:prSet/>
      <dgm:spPr/>
      <dgm:t>
        <a:bodyPr/>
        <a:lstStyle/>
        <a:p>
          <a:endParaRPr lang="es-MX"/>
        </a:p>
      </dgm:t>
    </dgm:pt>
    <dgm:pt modelId="{E6F37E59-1A29-3D4D-A784-B2249057CC47}" type="sibTrans" cxnId="{9E612567-C194-6A47-B31A-F56209380BCB}">
      <dgm:prSet/>
      <dgm:spPr/>
      <dgm:t>
        <a:bodyPr/>
        <a:lstStyle/>
        <a:p>
          <a:endParaRPr lang="es-MX"/>
        </a:p>
      </dgm:t>
    </dgm:pt>
    <dgm:pt modelId="{2CD729A9-000F-AF44-A698-A6F132C6F4F2}">
      <dgm:prSet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>
              <a:solidFill>
                <a:schemeClr val="bg1"/>
              </a:solidFill>
            </a:rPr>
            <a:t>Humdad</a:t>
          </a:r>
        </a:p>
      </dgm:t>
    </dgm:pt>
    <dgm:pt modelId="{6AB5AF60-3A90-0241-B855-F10C74ADFB65}" type="parTrans" cxnId="{83F6E5CD-E093-7E4D-9F52-BE5CA6CFA876}">
      <dgm:prSet/>
      <dgm:spPr/>
      <dgm:t>
        <a:bodyPr/>
        <a:lstStyle/>
        <a:p>
          <a:endParaRPr lang="es-MX"/>
        </a:p>
      </dgm:t>
    </dgm:pt>
    <dgm:pt modelId="{0BF2E65D-B99F-2244-919F-BC30ABFB06F2}" type="sibTrans" cxnId="{83F6E5CD-E093-7E4D-9F52-BE5CA6CFA876}">
      <dgm:prSet/>
      <dgm:spPr/>
      <dgm:t>
        <a:bodyPr/>
        <a:lstStyle/>
        <a:p>
          <a:endParaRPr lang="es-MX"/>
        </a:p>
      </dgm:t>
    </dgm:pt>
    <dgm:pt modelId="{B300AD8B-12FB-0C45-B238-EC0DA2BB6F38}">
      <dgm:prSet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>
              <a:solidFill>
                <a:schemeClr val="bg1"/>
              </a:solidFill>
            </a:rPr>
            <a:t>Velocidad</a:t>
          </a:r>
        </a:p>
      </dgm:t>
    </dgm:pt>
    <dgm:pt modelId="{AD2F06D3-2238-B542-9A69-B86F64DADEB5}" type="parTrans" cxnId="{4613B47F-452A-E54B-93F5-3F19100E8965}">
      <dgm:prSet/>
      <dgm:spPr/>
      <dgm:t>
        <a:bodyPr/>
        <a:lstStyle/>
        <a:p>
          <a:endParaRPr lang="es-MX"/>
        </a:p>
      </dgm:t>
    </dgm:pt>
    <dgm:pt modelId="{597F21A0-5EDC-294A-83A3-0C67FF75F183}" type="sibTrans" cxnId="{4613B47F-452A-E54B-93F5-3F19100E8965}">
      <dgm:prSet/>
      <dgm:spPr/>
      <dgm:t>
        <a:bodyPr/>
        <a:lstStyle/>
        <a:p>
          <a:endParaRPr lang="es-MX"/>
        </a:p>
      </dgm:t>
    </dgm:pt>
    <dgm:pt modelId="{11730948-B838-D84F-8D03-62EC2E32B11A}">
      <dgm:prSet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>
              <a:solidFill>
                <a:schemeClr val="bg1"/>
              </a:solidFill>
            </a:rPr>
            <a:t>Posición</a:t>
          </a:r>
        </a:p>
      </dgm:t>
    </dgm:pt>
    <dgm:pt modelId="{7572637C-A8B3-EE4B-A162-AD718672518B}" type="parTrans" cxnId="{FD785E4F-8193-3F43-A2F9-7130B1A10D6A}">
      <dgm:prSet/>
      <dgm:spPr/>
      <dgm:t>
        <a:bodyPr/>
        <a:lstStyle/>
        <a:p>
          <a:endParaRPr lang="es-MX"/>
        </a:p>
      </dgm:t>
    </dgm:pt>
    <dgm:pt modelId="{16542EFB-2667-2A40-BA57-EA1C223B908C}" type="sibTrans" cxnId="{FD785E4F-8193-3F43-A2F9-7130B1A10D6A}">
      <dgm:prSet/>
      <dgm:spPr/>
      <dgm:t>
        <a:bodyPr/>
        <a:lstStyle/>
        <a:p>
          <a:endParaRPr lang="es-MX"/>
        </a:p>
      </dgm:t>
    </dgm:pt>
    <dgm:pt modelId="{5B424353-72BB-7B40-8CC6-B1350F794977}">
      <dgm:prSet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>
              <a:solidFill>
                <a:schemeClr val="bg1"/>
              </a:solidFill>
            </a:rPr>
            <a:t>Hectáreas cosechadas</a:t>
          </a:r>
        </a:p>
      </dgm:t>
    </dgm:pt>
    <dgm:pt modelId="{7F3B35A0-A466-2F4B-BEAE-B08A4F7D5A96}" type="parTrans" cxnId="{6BEB563C-459A-D440-AB1D-74A429B6A9E1}">
      <dgm:prSet/>
      <dgm:spPr/>
      <dgm:t>
        <a:bodyPr/>
        <a:lstStyle/>
        <a:p>
          <a:endParaRPr lang="es-MX"/>
        </a:p>
      </dgm:t>
    </dgm:pt>
    <dgm:pt modelId="{B21CFCAD-9C65-B64A-B07E-89A2754B1450}" type="sibTrans" cxnId="{6BEB563C-459A-D440-AB1D-74A429B6A9E1}">
      <dgm:prSet/>
      <dgm:spPr/>
      <dgm:t>
        <a:bodyPr/>
        <a:lstStyle/>
        <a:p>
          <a:endParaRPr lang="es-MX"/>
        </a:p>
      </dgm:t>
    </dgm:pt>
    <dgm:pt modelId="{67B9FA97-B727-684E-97E0-31163C145AB8}" type="pres">
      <dgm:prSet presAssocID="{2CE14871-36D4-1543-AB67-B3686C5A6348}" presName="linear" presStyleCnt="0">
        <dgm:presLayoutVars>
          <dgm:dir/>
          <dgm:animLvl val="lvl"/>
          <dgm:resizeHandles val="exact"/>
        </dgm:presLayoutVars>
      </dgm:prSet>
      <dgm:spPr/>
    </dgm:pt>
    <dgm:pt modelId="{93416265-29C9-1140-A0D2-7923919C510B}" type="pres">
      <dgm:prSet presAssocID="{CB1752CB-0E8C-1C4D-A79A-AF2D9F5B4AD8}" presName="parentLin" presStyleCnt="0"/>
      <dgm:spPr/>
    </dgm:pt>
    <dgm:pt modelId="{E384BBC9-D7EA-974A-B914-979C728A46A7}" type="pres">
      <dgm:prSet presAssocID="{CB1752CB-0E8C-1C4D-A79A-AF2D9F5B4AD8}" presName="parentLeftMargin" presStyleLbl="node1" presStyleIdx="0" presStyleCnt="1"/>
      <dgm:spPr/>
    </dgm:pt>
    <dgm:pt modelId="{DBB1F7D8-A522-D843-8FA9-7FB86E374284}" type="pres">
      <dgm:prSet presAssocID="{CB1752CB-0E8C-1C4D-A79A-AF2D9F5B4A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0BF0C8-FBE4-DC46-8FDA-AA4B2F067A4E}" type="pres">
      <dgm:prSet presAssocID="{CB1752CB-0E8C-1C4D-A79A-AF2D9F5B4AD8}" presName="negativeSpace" presStyleCnt="0"/>
      <dgm:spPr/>
    </dgm:pt>
    <dgm:pt modelId="{1C162C8A-C31B-6746-B48A-4C05023A399E}" type="pres">
      <dgm:prSet presAssocID="{CB1752CB-0E8C-1C4D-A79A-AF2D9F5B4A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D3F7A23-2FD5-E040-980F-3C3185F65587}" srcId="{2CE14871-36D4-1543-AB67-B3686C5A6348}" destId="{CB1752CB-0E8C-1C4D-A79A-AF2D9F5B4AD8}" srcOrd="0" destOrd="0" parTransId="{41004829-CDE5-754D-9C71-C0CDE05F6BEA}" sibTransId="{4B21FC93-62D8-4241-84CA-2F0E2D8D415D}"/>
    <dgm:cxn modelId="{6BEB563C-459A-D440-AB1D-74A429B6A9E1}" srcId="{CB1752CB-0E8C-1C4D-A79A-AF2D9F5B4AD8}" destId="{5B424353-72BB-7B40-8CC6-B1350F794977}" srcOrd="4" destOrd="0" parTransId="{7F3B35A0-A466-2F4B-BEAE-B08A4F7D5A96}" sibTransId="{B21CFCAD-9C65-B64A-B07E-89A2754B1450}"/>
    <dgm:cxn modelId="{E70E9B43-CB98-8C4E-AA14-5F8835F3658E}" type="presOf" srcId="{2CD729A9-000F-AF44-A698-A6F132C6F4F2}" destId="{1C162C8A-C31B-6746-B48A-4C05023A399E}" srcOrd="0" destOrd="1" presId="urn:microsoft.com/office/officeart/2005/8/layout/list1"/>
    <dgm:cxn modelId="{ACF8D54D-AEFC-FF4F-8BB1-3769F829C571}" type="presOf" srcId="{CB1752CB-0E8C-1C4D-A79A-AF2D9F5B4AD8}" destId="{DBB1F7D8-A522-D843-8FA9-7FB86E374284}" srcOrd="1" destOrd="0" presId="urn:microsoft.com/office/officeart/2005/8/layout/list1"/>
    <dgm:cxn modelId="{FD785E4F-8193-3F43-A2F9-7130B1A10D6A}" srcId="{CB1752CB-0E8C-1C4D-A79A-AF2D9F5B4AD8}" destId="{11730948-B838-D84F-8D03-62EC2E32B11A}" srcOrd="3" destOrd="0" parTransId="{7572637C-A8B3-EE4B-A162-AD718672518B}" sibTransId="{16542EFB-2667-2A40-BA57-EA1C223B908C}"/>
    <dgm:cxn modelId="{9E612567-C194-6A47-B31A-F56209380BCB}" srcId="{CB1752CB-0E8C-1C4D-A79A-AF2D9F5B4AD8}" destId="{CE4A6F97-580A-FD4D-A958-AB6F933AEDD0}" srcOrd="0" destOrd="0" parTransId="{B79C368C-9ED6-8F40-9721-A8D083FD610E}" sibTransId="{E6F37E59-1A29-3D4D-A784-B2249057CC47}"/>
    <dgm:cxn modelId="{AE63F868-DFF2-8748-BD87-362E702EBE3A}" type="presOf" srcId="{CE4A6F97-580A-FD4D-A958-AB6F933AEDD0}" destId="{1C162C8A-C31B-6746-B48A-4C05023A399E}" srcOrd="0" destOrd="0" presId="urn:microsoft.com/office/officeart/2005/8/layout/list1"/>
    <dgm:cxn modelId="{6A42007F-DAB5-E945-ACD9-8959AF54B539}" type="presOf" srcId="{2CE14871-36D4-1543-AB67-B3686C5A6348}" destId="{67B9FA97-B727-684E-97E0-31163C145AB8}" srcOrd="0" destOrd="0" presId="urn:microsoft.com/office/officeart/2005/8/layout/list1"/>
    <dgm:cxn modelId="{4613B47F-452A-E54B-93F5-3F19100E8965}" srcId="{CB1752CB-0E8C-1C4D-A79A-AF2D9F5B4AD8}" destId="{B300AD8B-12FB-0C45-B238-EC0DA2BB6F38}" srcOrd="2" destOrd="0" parTransId="{AD2F06D3-2238-B542-9A69-B86F64DADEB5}" sibTransId="{597F21A0-5EDC-294A-83A3-0C67FF75F183}"/>
    <dgm:cxn modelId="{1335BCAA-9680-5845-93CC-0E9DA62D2B80}" type="presOf" srcId="{B300AD8B-12FB-0C45-B238-EC0DA2BB6F38}" destId="{1C162C8A-C31B-6746-B48A-4C05023A399E}" srcOrd="0" destOrd="2" presId="urn:microsoft.com/office/officeart/2005/8/layout/list1"/>
    <dgm:cxn modelId="{69C356B3-EDCD-2C40-A7DE-1DB313B8F8CD}" type="presOf" srcId="{5B424353-72BB-7B40-8CC6-B1350F794977}" destId="{1C162C8A-C31B-6746-B48A-4C05023A399E}" srcOrd="0" destOrd="4" presId="urn:microsoft.com/office/officeart/2005/8/layout/list1"/>
    <dgm:cxn modelId="{1624E6C7-22AE-0A4C-BC42-FE721D530D62}" type="presOf" srcId="{11730948-B838-D84F-8D03-62EC2E32B11A}" destId="{1C162C8A-C31B-6746-B48A-4C05023A399E}" srcOrd="0" destOrd="3" presId="urn:microsoft.com/office/officeart/2005/8/layout/list1"/>
    <dgm:cxn modelId="{83F6E5CD-E093-7E4D-9F52-BE5CA6CFA876}" srcId="{CB1752CB-0E8C-1C4D-A79A-AF2D9F5B4AD8}" destId="{2CD729A9-000F-AF44-A698-A6F132C6F4F2}" srcOrd="1" destOrd="0" parTransId="{6AB5AF60-3A90-0241-B855-F10C74ADFB65}" sibTransId="{0BF2E65D-B99F-2244-919F-BC30ABFB06F2}"/>
    <dgm:cxn modelId="{C14267F7-74EC-E041-B3DE-9B08C7CC5359}" type="presOf" srcId="{CB1752CB-0E8C-1C4D-A79A-AF2D9F5B4AD8}" destId="{E384BBC9-D7EA-974A-B914-979C728A46A7}" srcOrd="0" destOrd="0" presId="urn:microsoft.com/office/officeart/2005/8/layout/list1"/>
    <dgm:cxn modelId="{664D974A-DD46-1243-A181-DAC0630F1306}" type="presParOf" srcId="{67B9FA97-B727-684E-97E0-31163C145AB8}" destId="{93416265-29C9-1140-A0D2-7923919C510B}" srcOrd="0" destOrd="0" presId="urn:microsoft.com/office/officeart/2005/8/layout/list1"/>
    <dgm:cxn modelId="{99E99A24-7058-9246-A103-C274AC79EBC8}" type="presParOf" srcId="{93416265-29C9-1140-A0D2-7923919C510B}" destId="{E384BBC9-D7EA-974A-B914-979C728A46A7}" srcOrd="0" destOrd="0" presId="urn:microsoft.com/office/officeart/2005/8/layout/list1"/>
    <dgm:cxn modelId="{C5610082-D927-8342-8055-7C09E5810AFF}" type="presParOf" srcId="{93416265-29C9-1140-A0D2-7923919C510B}" destId="{DBB1F7D8-A522-D843-8FA9-7FB86E374284}" srcOrd="1" destOrd="0" presId="urn:microsoft.com/office/officeart/2005/8/layout/list1"/>
    <dgm:cxn modelId="{7C4E6E02-7448-4E4D-B7E7-A7CB75F63B4B}" type="presParOf" srcId="{67B9FA97-B727-684E-97E0-31163C145AB8}" destId="{6D0BF0C8-FBE4-DC46-8FDA-AA4B2F067A4E}" srcOrd="1" destOrd="0" presId="urn:microsoft.com/office/officeart/2005/8/layout/list1"/>
    <dgm:cxn modelId="{C3BABBC1-3459-8442-BE62-E09C73145F7D}" type="presParOf" srcId="{67B9FA97-B727-684E-97E0-31163C145AB8}" destId="{1C162C8A-C31B-6746-B48A-4C05023A39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14871-36D4-1543-AB67-B3686C5A63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B1752CB-0E8C-1C4D-A79A-AF2D9F5B4AD8}">
      <dgm:prSet/>
      <dgm:spPr>
        <a:solidFill>
          <a:schemeClr val="accent1">
            <a:alpha val="73000"/>
          </a:schemeClr>
        </a:solidFill>
      </dgm:spPr>
      <dgm:t>
        <a:bodyPr/>
        <a:lstStyle/>
        <a:p>
          <a:r>
            <a:rPr lang="es-UY" b="1"/>
            <a:t>Datos esenciales en siembra</a:t>
          </a:r>
        </a:p>
      </dgm:t>
    </dgm:pt>
    <dgm:pt modelId="{41004829-CDE5-754D-9C71-C0CDE05F6BEA}" type="parTrans" cxnId="{4D3F7A23-2FD5-E040-980F-3C3185F65587}">
      <dgm:prSet/>
      <dgm:spPr/>
      <dgm:t>
        <a:bodyPr/>
        <a:lstStyle/>
        <a:p>
          <a:endParaRPr lang="es-MX"/>
        </a:p>
      </dgm:t>
    </dgm:pt>
    <dgm:pt modelId="{4B21FC93-62D8-4241-84CA-2F0E2D8D415D}" type="sibTrans" cxnId="{4D3F7A23-2FD5-E040-980F-3C3185F65587}">
      <dgm:prSet/>
      <dgm:spPr/>
      <dgm:t>
        <a:bodyPr/>
        <a:lstStyle/>
        <a:p>
          <a:endParaRPr lang="es-MX"/>
        </a:p>
      </dgm:t>
    </dgm:pt>
    <dgm:pt modelId="{CE4A6F97-580A-FD4D-A958-AB6F933AEDD0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Fecha de siembra</a:t>
          </a:r>
        </a:p>
      </dgm:t>
    </dgm:pt>
    <dgm:pt modelId="{B79C368C-9ED6-8F40-9721-A8D083FD610E}" type="parTrans" cxnId="{9E612567-C194-6A47-B31A-F56209380BCB}">
      <dgm:prSet/>
      <dgm:spPr/>
      <dgm:t>
        <a:bodyPr/>
        <a:lstStyle/>
        <a:p>
          <a:endParaRPr lang="es-MX"/>
        </a:p>
      </dgm:t>
    </dgm:pt>
    <dgm:pt modelId="{E6F37E59-1A29-3D4D-A784-B2249057CC47}" type="sibTrans" cxnId="{9E612567-C194-6A47-B31A-F56209380BCB}">
      <dgm:prSet/>
      <dgm:spPr/>
      <dgm:t>
        <a:bodyPr/>
        <a:lstStyle/>
        <a:p>
          <a:endParaRPr lang="es-MX"/>
        </a:p>
      </dgm:t>
    </dgm:pt>
    <dgm:pt modelId="{5B424353-72BB-7B40-8CC6-B1350F794977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Hectáreas sembradas</a:t>
          </a:r>
        </a:p>
      </dgm:t>
    </dgm:pt>
    <dgm:pt modelId="{7F3B35A0-A466-2F4B-BEAE-B08A4F7D5A96}" type="parTrans" cxnId="{6BEB563C-459A-D440-AB1D-74A429B6A9E1}">
      <dgm:prSet/>
      <dgm:spPr/>
      <dgm:t>
        <a:bodyPr/>
        <a:lstStyle/>
        <a:p>
          <a:endParaRPr lang="es-MX"/>
        </a:p>
      </dgm:t>
    </dgm:pt>
    <dgm:pt modelId="{B21CFCAD-9C65-B64A-B07E-89A2754B1450}" type="sibTrans" cxnId="{6BEB563C-459A-D440-AB1D-74A429B6A9E1}">
      <dgm:prSet/>
      <dgm:spPr/>
      <dgm:t>
        <a:bodyPr/>
        <a:lstStyle/>
        <a:p>
          <a:endParaRPr lang="es-MX"/>
        </a:p>
      </dgm:t>
    </dgm:pt>
    <dgm:pt modelId="{8ED5ED5E-1D69-C744-8C03-CC9FED641F3C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Perímetro del campo</a:t>
          </a:r>
        </a:p>
      </dgm:t>
    </dgm:pt>
    <dgm:pt modelId="{A13B6C0A-C186-A646-9AEB-197BC09083A3}" type="parTrans" cxnId="{B43FE97D-5490-2F4B-9F4E-B67EE1AE06D6}">
      <dgm:prSet/>
      <dgm:spPr/>
      <dgm:t>
        <a:bodyPr/>
        <a:lstStyle/>
        <a:p>
          <a:endParaRPr lang="es-MX"/>
        </a:p>
      </dgm:t>
    </dgm:pt>
    <dgm:pt modelId="{25774617-8DB6-0541-967B-50BB64C17295}" type="sibTrans" cxnId="{B43FE97D-5490-2F4B-9F4E-B67EE1AE06D6}">
      <dgm:prSet/>
      <dgm:spPr/>
      <dgm:t>
        <a:bodyPr/>
        <a:lstStyle/>
        <a:p>
          <a:endParaRPr lang="es-MX"/>
        </a:p>
      </dgm:t>
    </dgm:pt>
    <dgm:pt modelId="{4F757D15-F1C0-7A44-A88C-CF3BC3DD2071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Velocidad</a:t>
          </a:r>
        </a:p>
      </dgm:t>
    </dgm:pt>
    <dgm:pt modelId="{77803648-1C14-2446-9961-92DC50D8F23F}" type="parTrans" cxnId="{258DDA56-1F9D-BF4E-9C65-7EBD59B5022E}">
      <dgm:prSet/>
      <dgm:spPr/>
      <dgm:t>
        <a:bodyPr/>
        <a:lstStyle/>
        <a:p>
          <a:endParaRPr lang="es-MX"/>
        </a:p>
      </dgm:t>
    </dgm:pt>
    <dgm:pt modelId="{F404A93C-7BFF-9F40-8B6A-9600FB0277D0}" type="sibTrans" cxnId="{258DDA56-1F9D-BF4E-9C65-7EBD59B5022E}">
      <dgm:prSet/>
      <dgm:spPr/>
      <dgm:t>
        <a:bodyPr/>
        <a:lstStyle/>
        <a:p>
          <a:endParaRPr lang="es-MX"/>
        </a:p>
      </dgm:t>
    </dgm:pt>
    <dgm:pt modelId="{67B9FA97-B727-684E-97E0-31163C145AB8}" type="pres">
      <dgm:prSet presAssocID="{2CE14871-36D4-1543-AB67-B3686C5A6348}" presName="linear" presStyleCnt="0">
        <dgm:presLayoutVars>
          <dgm:dir/>
          <dgm:animLvl val="lvl"/>
          <dgm:resizeHandles val="exact"/>
        </dgm:presLayoutVars>
      </dgm:prSet>
      <dgm:spPr/>
    </dgm:pt>
    <dgm:pt modelId="{93416265-29C9-1140-A0D2-7923919C510B}" type="pres">
      <dgm:prSet presAssocID="{CB1752CB-0E8C-1C4D-A79A-AF2D9F5B4AD8}" presName="parentLin" presStyleCnt="0"/>
      <dgm:spPr/>
    </dgm:pt>
    <dgm:pt modelId="{E384BBC9-D7EA-974A-B914-979C728A46A7}" type="pres">
      <dgm:prSet presAssocID="{CB1752CB-0E8C-1C4D-A79A-AF2D9F5B4AD8}" presName="parentLeftMargin" presStyleLbl="node1" presStyleIdx="0" presStyleCnt="1"/>
      <dgm:spPr/>
    </dgm:pt>
    <dgm:pt modelId="{DBB1F7D8-A522-D843-8FA9-7FB86E374284}" type="pres">
      <dgm:prSet presAssocID="{CB1752CB-0E8C-1C4D-A79A-AF2D9F5B4A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0BF0C8-FBE4-DC46-8FDA-AA4B2F067A4E}" type="pres">
      <dgm:prSet presAssocID="{CB1752CB-0E8C-1C4D-A79A-AF2D9F5B4AD8}" presName="negativeSpace" presStyleCnt="0"/>
      <dgm:spPr/>
    </dgm:pt>
    <dgm:pt modelId="{1C162C8A-C31B-6746-B48A-4C05023A399E}" type="pres">
      <dgm:prSet presAssocID="{CB1752CB-0E8C-1C4D-A79A-AF2D9F5B4A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D8C3D15-EA89-8242-925B-5B0C41585A1F}" type="presOf" srcId="{8ED5ED5E-1D69-C744-8C03-CC9FED641F3C}" destId="{1C162C8A-C31B-6746-B48A-4C05023A399E}" srcOrd="0" destOrd="2" presId="urn:microsoft.com/office/officeart/2005/8/layout/list1"/>
    <dgm:cxn modelId="{4D3F7A23-2FD5-E040-980F-3C3185F65587}" srcId="{2CE14871-36D4-1543-AB67-B3686C5A6348}" destId="{CB1752CB-0E8C-1C4D-A79A-AF2D9F5B4AD8}" srcOrd="0" destOrd="0" parTransId="{41004829-CDE5-754D-9C71-C0CDE05F6BEA}" sibTransId="{4B21FC93-62D8-4241-84CA-2F0E2D8D415D}"/>
    <dgm:cxn modelId="{6BEB563C-459A-D440-AB1D-74A429B6A9E1}" srcId="{CB1752CB-0E8C-1C4D-A79A-AF2D9F5B4AD8}" destId="{5B424353-72BB-7B40-8CC6-B1350F794977}" srcOrd="1" destOrd="0" parTransId="{7F3B35A0-A466-2F4B-BEAE-B08A4F7D5A96}" sibTransId="{B21CFCAD-9C65-B64A-B07E-89A2754B1450}"/>
    <dgm:cxn modelId="{ACF8D54D-AEFC-FF4F-8BB1-3769F829C571}" type="presOf" srcId="{CB1752CB-0E8C-1C4D-A79A-AF2D9F5B4AD8}" destId="{DBB1F7D8-A522-D843-8FA9-7FB86E374284}" srcOrd="1" destOrd="0" presId="urn:microsoft.com/office/officeart/2005/8/layout/list1"/>
    <dgm:cxn modelId="{258DDA56-1F9D-BF4E-9C65-7EBD59B5022E}" srcId="{CB1752CB-0E8C-1C4D-A79A-AF2D9F5B4AD8}" destId="{4F757D15-F1C0-7A44-A88C-CF3BC3DD2071}" srcOrd="3" destOrd="0" parTransId="{77803648-1C14-2446-9961-92DC50D8F23F}" sibTransId="{F404A93C-7BFF-9F40-8B6A-9600FB0277D0}"/>
    <dgm:cxn modelId="{9E612567-C194-6A47-B31A-F56209380BCB}" srcId="{CB1752CB-0E8C-1C4D-A79A-AF2D9F5B4AD8}" destId="{CE4A6F97-580A-FD4D-A958-AB6F933AEDD0}" srcOrd="0" destOrd="0" parTransId="{B79C368C-9ED6-8F40-9721-A8D083FD610E}" sibTransId="{E6F37E59-1A29-3D4D-A784-B2249057CC47}"/>
    <dgm:cxn modelId="{AE63F868-DFF2-8748-BD87-362E702EBE3A}" type="presOf" srcId="{CE4A6F97-580A-FD4D-A958-AB6F933AEDD0}" destId="{1C162C8A-C31B-6746-B48A-4C05023A399E}" srcOrd="0" destOrd="0" presId="urn:microsoft.com/office/officeart/2005/8/layout/list1"/>
    <dgm:cxn modelId="{2001837C-6408-854C-BB92-FC8A85C26402}" type="presOf" srcId="{4F757D15-F1C0-7A44-A88C-CF3BC3DD2071}" destId="{1C162C8A-C31B-6746-B48A-4C05023A399E}" srcOrd="0" destOrd="3" presId="urn:microsoft.com/office/officeart/2005/8/layout/list1"/>
    <dgm:cxn modelId="{B43FE97D-5490-2F4B-9F4E-B67EE1AE06D6}" srcId="{CB1752CB-0E8C-1C4D-A79A-AF2D9F5B4AD8}" destId="{8ED5ED5E-1D69-C744-8C03-CC9FED641F3C}" srcOrd="2" destOrd="0" parTransId="{A13B6C0A-C186-A646-9AEB-197BC09083A3}" sibTransId="{25774617-8DB6-0541-967B-50BB64C17295}"/>
    <dgm:cxn modelId="{6A42007F-DAB5-E945-ACD9-8959AF54B539}" type="presOf" srcId="{2CE14871-36D4-1543-AB67-B3686C5A6348}" destId="{67B9FA97-B727-684E-97E0-31163C145AB8}" srcOrd="0" destOrd="0" presId="urn:microsoft.com/office/officeart/2005/8/layout/list1"/>
    <dgm:cxn modelId="{69C356B3-EDCD-2C40-A7DE-1DB313B8F8CD}" type="presOf" srcId="{5B424353-72BB-7B40-8CC6-B1350F794977}" destId="{1C162C8A-C31B-6746-B48A-4C05023A399E}" srcOrd="0" destOrd="1" presId="urn:microsoft.com/office/officeart/2005/8/layout/list1"/>
    <dgm:cxn modelId="{C14267F7-74EC-E041-B3DE-9B08C7CC5359}" type="presOf" srcId="{CB1752CB-0E8C-1C4D-A79A-AF2D9F5B4AD8}" destId="{E384BBC9-D7EA-974A-B914-979C728A46A7}" srcOrd="0" destOrd="0" presId="urn:microsoft.com/office/officeart/2005/8/layout/list1"/>
    <dgm:cxn modelId="{664D974A-DD46-1243-A181-DAC0630F1306}" type="presParOf" srcId="{67B9FA97-B727-684E-97E0-31163C145AB8}" destId="{93416265-29C9-1140-A0D2-7923919C510B}" srcOrd="0" destOrd="0" presId="urn:microsoft.com/office/officeart/2005/8/layout/list1"/>
    <dgm:cxn modelId="{99E99A24-7058-9246-A103-C274AC79EBC8}" type="presParOf" srcId="{93416265-29C9-1140-A0D2-7923919C510B}" destId="{E384BBC9-D7EA-974A-B914-979C728A46A7}" srcOrd="0" destOrd="0" presId="urn:microsoft.com/office/officeart/2005/8/layout/list1"/>
    <dgm:cxn modelId="{C5610082-D927-8342-8055-7C09E5810AFF}" type="presParOf" srcId="{93416265-29C9-1140-A0D2-7923919C510B}" destId="{DBB1F7D8-A522-D843-8FA9-7FB86E374284}" srcOrd="1" destOrd="0" presId="urn:microsoft.com/office/officeart/2005/8/layout/list1"/>
    <dgm:cxn modelId="{7C4E6E02-7448-4E4D-B7E7-A7CB75F63B4B}" type="presParOf" srcId="{67B9FA97-B727-684E-97E0-31163C145AB8}" destId="{6D0BF0C8-FBE4-DC46-8FDA-AA4B2F067A4E}" srcOrd="1" destOrd="0" presId="urn:microsoft.com/office/officeart/2005/8/layout/list1"/>
    <dgm:cxn modelId="{C3BABBC1-3459-8442-BE62-E09C73145F7D}" type="presParOf" srcId="{67B9FA97-B727-684E-97E0-31163C145AB8}" destId="{1C162C8A-C31B-6746-B48A-4C05023A39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C4AAD1-C6AE-FE4A-A4AD-09B195BF9A9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BF1BBA5-1A33-EE48-A61B-B3062C580AFC}">
      <dgm:prSet custT="1"/>
      <dgm:spPr>
        <a:solidFill>
          <a:schemeClr val="accent1">
            <a:alpha val="73000"/>
          </a:schemeClr>
        </a:solidFill>
      </dgm:spPr>
      <dgm:t>
        <a:bodyPr/>
        <a:lstStyle/>
        <a:p>
          <a:r>
            <a:rPr lang="es-UY" sz="1400" b="1"/>
            <a:t>Adicionales Cosechadoras</a:t>
          </a:r>
          <a:endParaRPr lang="es-UY" sz="1400"/>
        </a:p>
      </dgm:t>
    </dgm:pt>
    <dgm:pt modelId="{C122F4AD-0E6B-7B42-AC07-AFB253C1B084}" type="parTrans" cxnId="{CD0A6C3F-E4EE-E247-AF17-6DB3D0D11501}">
      <dgm:prSet/>
      <dgm:spPr/>
      <dgm:t>
        <a:bodyPr/>
        <a:lstStyle/>
        <a:p>
          <a:endParaRPr lang="es-MX"/>
        </a:p>
      </dgm:t>
    </dgm:pt>
    <dgm:pt modelId="{BF316B17-1AF6-7A48-BA77-A53D11D92472}" type="sibTrans" cxnId="{CD0A6C3F-E4EE-E247-AF17-6DB3D0D11501}">
      <dgm:prSet/>
      <dgm:spPr/>
      <dgm:t>
        <a:bodyPr/>
        <a:lstStyle/>
        <a:p>
          <a:endParaRPr lang="es-MX"/>
        </a:p>
      </dgm:t>
    </dgm:pt>
    <dgm:pt modelId="{B062016C-1AEE-754C-A629-4CB14C903F7E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Pérdida de grano</a:t>
          </a:r>
        </a:p>
      </dgm:t>
    </dgm:pt>
    <dgm:pt modelId="{5DEECC5D-1E7B-0145-901C-2D5E271C47E3}" type="parTrans" cxnId="{11E898F5-5442-A141-9426-5E286990365D}">
      <dgm:prSet/>
      <dgm:spPr/>
      <dgm:t>
        <a:bodyPr/>
        <a:lstStyle/>
        <a:p>
          <a:endParaRPr lang="es-MX"/>
        </a:p>
      </dgm:t>
    </dgm:pt>
    <dgm:pt modelId="{6F617A75-87FB-9C47-990E-CD8286B112CF}" type="sibTrans" cxnId="{11E898F5-5442-A141-9426-5E286990365D}">
      <dgm:prSet/>
      <dgm:spPr/>
      <dgm:t>
        <a:bodyPr/>
        <a:lstStyle/>
        <a:p>
          <a:endParaRPr lang="es-MX"/>
        </a:p>
      </dgm:t>
    </dgm:pt>
    <dgm:pt modelId="{C72DF330-B234-2D44-B9C8-EC181878431A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Configuración del sistema de cosecha</a:t>
          </a:r>
        </a:p>
      </dgm:t>
    </dgm:pt>
    <dgm:pt modelId="{F45233FF-341B-814B-B994-E5F5B92F2F1F}" type="parTrans" cxnId="{2AF13288-661F-EB44-B1AD-074CB00B4FF4}">
      <dgm:prSet/>
      <dgm:spPr/>
      <dgm:t>
        <a:bodyPr/>
        <a:lstStyle/>
        <a:p>
          <a:endParaRPr lang="es-MX"/>
        </a:p>
      </dgm:t>
    </dgm:pt>
    <dgm:pt modelId="{8F071FDA-4B30-5549-949F-0F0DFEE760D8}" type="sibTrans" cxnId="{2AF13288-661F-EB44-B1AD-074CB00B4FF4}">
      <dgm:prSet/>
      <dgm:spPr/>
      <dgm:t>
        <a:bodyPr/>
        <a:lstStyle/>
        <a:p>
          <a:endParaRPr lang="es-MX"/>
        </a:p>
      </dgm:t>
    </dgm:pt>
    <dgm:pt modelId="{E9EF5BE0-78DE-9A45-92FC-99F052FFDFAE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Consumo de combustible (l/ha)</a:t>
          </a:r>
        </a:p>
      </dgm:t>
    </dgm:pt>
    <dgm:pt modelId="{18522894-1B1C-C745-84B4-674E8B727B0D}" type="parTrans" cxnId="{8F7B1135-37CF-024E-A4AC-C3D4714C7395}">
      <dgm:prSet/>
      <dgm:spPr/>
      <dgm:t>
        <a:bodyPr/>
        <a:lstStyle/>
        <a:p>
          <a:endParaRPr lang="es-MX"/>
        </a:p>
      </dgm:t>
    </dgm:pt>
    <dgm:pt modelId="{5AD15D70-DABD-614E-A674-F6A974DBA2C1}" type="sibTrans" cxnId="{8F7B1135-37CF-024E-A4AC-C3D4714C7395}">
      <dgm:prSet/>
      <dgm:spPr/>
      <dgm:t>
        <a:bodyPr/>
        <a:lstStyle/>
        <a:p>
          <a:endParaRPr lang="es-MX"/>
        </a:p>
      </dgm:t>
    </dgm:pt>
    <dgm:pt modelId="{D7143FDC-72E8-9B48-9FE6-F283D7D3E7D8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Eficiencia (Ha/h)</a:t>
          </a:r>
        </a:p>
      </dgm:t>
    </dgm:pt>
    <dgm:pt modelId="{0CDB1213-2C86-5045-843C-681079AA5813}" type="parTrans" cxnId="{0C4F575E-5350-704D-8FB6-8A5EF5744AA7}">
      <dgm:prSet/>
      <dgm:spPr/>
      <dgm:t>
        <a:bodyPr/>
        <a:lstStyle/>
        <a:p>
          <a:endParaRPr lang="es-MX"/>
        </a:p>
      </dgm:t>
    </dgm:pt>
    <dgm:pt modelId="{9CDA9284-4EC6-5A4D-9977-49B542169602}" type="sibTrans" cxnId="{0C4F575E-5350-704D-8FB6-8A5EF5744AA7}">
      <dgm:prSet/>
      <dgm:spPr/>
      <dgm:t>
        <a:bodyPr/>
        <a:lstStyle/>
        <a:p>
          <a:endParaRPr lang="es-MX"/>
        </a:p>
      </dgm:t>
    </dgm:pt>
    <dgm:pt modelId="{01ADBB76-E7E2-3C4B-B2D0-3C8FFCCCDD60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Temperaturas, revoluciones, niveles</a:t>
          </a:r>
        </a:p>
      </dgm:t>
    </dgm:pt>
    <dgm:pt modelId="{9C26046E-0639-6246-BEEC-CC852DC3D360}" type="parTrans" cxnId="{A097AD44-C57E-6D4A-93C6-915CC7CD580C}">
      <dgm:prSet/>
      <dgm:spPr/>
      <dgm:t>
        <a:bodyPr/>
        <a:lstStyle/>
        <a:p>
          <a:endParaRPr lang="es-MX"/>
        </a:p>
      </dgm:t>
    </dgm:pt>
    <dgm:pt modelId="{26EFEB4E-05BF-904F-9813-F852E7B77D4E}" type="sibTrans" cxnId="{A097AD44-C57E-6D4A-93C6-915CC7CD580C}">
      <dgm:prSet/>
      <dgm:spPr/>
      <dgm:t>
        <a:bodyPr/>
        <a:lstStyle/>
        <a:p>
          <a:endParaRPr lang="es-MX"/>
        </a:p>
      </dgm:t>
    </dgm:pt>
    <dgm:pt modelId="{9D79331B-1949-164E-AAD6-1A5B1FF359FC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Códigos de falla</a:t>
          </a:r>
        </a:p>
      </dgm:t>
    </dgm:pt>
    <dgm:pt modelId="{6E996DBC-30E8-BD40-82B9-E8349C40E2E2}" type="parTrans" cxnId="{A82E1AAD-AA29-CA4C-BEA7-A9EA55CF6E4D}">
      <dgm:prSet/>
      <dgm:spPr/>
      <dgm:t>
        <a:bodyPr/>
        <a:lstStyle/>
        <a:p>
          <a:endParaRPr lang="es-MX"/>
        </a:p>
      </dgm:t>
    </dgm:pt>
    <dgm:pt modelId="{A84F18A6-8B55-3C41-9B20-48DFB2BEFC2F}" type="sibTrans" cxnId="{A82E1AAD-AA29-CA4C-BEA7-A9EA55CF6E4D}">
      <dgm:prSet/>
      <dgm:spPr/>
      <dgm:t>
        <a:bodyPr/>
        <a:lstStyle/>
        <a:p>
          <a:endParaRPr lang="es-MX"/>
        </a:p>
      </dgm:t>
    </dgm:pt>
    <dgm:pt modelId="{2D1D8FB2-9BF1-4044-BFCF-626B0856C367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r>
            <a:rPr lang="es-UY" sz="1400">
              <a:solidFill>
                <a:schemeClr val="bg1"/>
              </a:solidFill>
            </a:rPr>
            <a:t>Diagnó remoto estado salud</a:t>
          </a:r>
        </a:p>
      </dgm:t>
    </dgm:pt>
    <dgm:pt modelId="{F5768CF7-5945-8E42-9C91-6614B5F78AEA}" type="parTrans" cxnId="{F5981941-2D6F-CE45-81C3-539A377C0C24}">
      <dgm:prSet/>
      <dgm:spPr/>
      <dgm:t>
        <a:bodyPr/>
        <a:lstStyle/>
        <a:p>
          <a:endParaRPr lang="es-MX"/>
        </a:p>
      </dgm:t>
    </dgm:pt>
    <dgm:pt modelId="{C5B2A2F6-AD4B-4E45-99E2-EB53DADCA472}" type="sibTrans" cxnId="{F5981941-2D6F-CE45-81C3-539A377C0C24}">
      <dgm:prSet/>
      <dgm:spPr/>
      <dgm:t>
        <a:bodyPr/>
        <a:lstStyle/>
        <a:p>
          <a:endParaRPr lang="es-MX"/>
        </a:p>
      </dgm:t>
    </dgm:pt>
    <dgm:pt modelId="{EF102ED1-6849-374C-A4B9-8A65176A341B}" type="pres">
      <dgm:prSet presAssocID="{32C4AAD1-C6AE-FE4A-A4AD-09B195BF9A96}" presName="linear" presStyleCnt="0">
        <dgm:presLayoutVars>
          <dgm:dir/>
          <dgm:animLvl val="lvl"/>
          <dgm:resizeHandles val="exact"/>
        </dgm:presLayoutVars>
      </dgm:prSet>
      <dgm:spPr/>
    </dgm:pt>
    <dgm:pt modelId="{6AFB752D-C759-944C-9B2B-99CD57182EC1}" type="pres">
      <dgm:prSet presAssocID="{BBF1BBA5-1A33-EE48-A61B-B3062C580AFC}" presName="parentLin" presStyleCnt="0"/>
      <dgm:spPr/>
    </dgm:pt>
    <dgm:pt modelId="{A09EF172-69CF-9F4C-8D81-5216A2A6CEAD}" type="pres">
      <dgm:prSet presAssocID="{BBF1BBA5-1A33-EE48-A61B-B3062C580AFC}" presName="parentLeftMargin" presStyleLbl="node1" presStyleIdx="0" presStyleCnt="1"/>
      <dgm:spPr/>
    </dgm:pt>
    <dgm:pt modelId="{D5A0ADEA-16D3-0C45-AD6D-E88D0AE774BC}" type="pres">
      <dgm:prSet presAssocID="{BBF1BBA5-1A33-EE48-A61B-B3062C580AFC}" presName="parentText" presStyleLbl="node1" presStyleIdx="0" presStyleCnt="1" custScaleY="252114" custLinFactNeighborX="-8719" custLinFactNeighborY="51781">
        <dgm:presLayoutVars>
          <dgm:chMax val="0"/>
          <dgm:bulletEnabled val="1"/>
        </dgm:presLayoutVars>
      </dgm:prSet>
      <dgm:spPr/>
    </dgm:pt>
    <dgm:pt modelId="{94215451-1391-5D4E-8242-F34A6AA9D415}" type="pres">
      <dgm:prSet presAssocID="{BBF1BBA5-1A33-EE48-A61B-B3062C580AFC}" presName="negativeSpace" presStyleCnt="0"/>
      <dgm:spPr/>
    </dgm:pt>
    <dgm:pt modelId="{8430677F-F37E-0A42-9487-5A99AAD1B3E1}" type="pres">
      <dgm:prSet presAssocID="{BBF1BBA5-1A33-EE48-A61B-B3062C580AF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3C02B19-72C1-C04A-A1E5-DC8F5BAE7AAC}" type="presOf" srcId="{01ADBB76-E7E2-3C4B-B2D0-3C8FFCCCDD60}" destId="{8430677F-F37E-0A42-9487-5A99AAD1B3E1}" srcOrd="0" destOrd="4" presId="urn:microsoft.com/office/officeart/2005/8/layout/list1"/>
    <dgm:cxn modelId="{6045532C-3C1D-F140-8257-CC4FEB44FC3E}" type="presOf" srcId="{BBF1BBA5-1A33-EE48-A61B-B3062C580AFC}" destId="{A09EF172-69CF-9F4C-8D81-5216A2A6CEAD}" srcOrd="0" destOrd="0" presId="urn:microsoft.com/office/officeart/2005/8/layout/list1"/>
    <dgm:cxn modelId="{8F7B1135-37CF-024E-A4AC-C3D4714C7395}" srcId="{BBF1BBA5-1A33-EE48-A61B-B3062C580AFC}" destId="{E9EF5BE0-78DE-9A45-92FC-99F052FFDFAE}" srcOrd="2" destOrd="0" parTransId="{18522894-1B1C-C745-84B4-674E8B727B0D}" sibTransId="{5AD15D70-DABD-614E-A674-F6A974DBA2C1}"/>
    <dgm:cxn modelId="{CD0A6C3F-E4EE-E247-AF17-6DB3D0D11501}" srcId="{32C4AAD1-C6AE-FE4A-A4AD-09B195BF9A96}" destId="{BBF1BBA5-1A33-EE48-A61B-B3062C580AFC}" srcOrd="0" destOrd="0" parTransId="{C122F4AD-0E6B-7B42-AC07-AFB253C1B084}" sibTransId="{BF316B17-1AF6-7A48-BA77-A53D11D92472}"/>
    <dgm:cxn modelId="{F5981941-2D6F-CE45-81C3-539A377C0C24}" srcId="{BBF1BBA5-1A33-EE48-A61B-B3062C580AFC}" destId="{2D1D8FB2-9BF1-4044-BFCF-626B0856C367}" srcOrd="6" destOrd="0" parTransId="{F5768CF7-5945-8E42-9C91-6614B5F78AEA}" sibTransId="{C5B2A2F6-AD4B-4E45-99E2-EB53DADCA472}"/>
    <dgm:cxn modelId="{A097AD44-C57E-6D4A-93C6-915CC7CD580C}" srcId="{BBF1BBA5-1A33-EE48-A61B-B3062C580AFC}" destId="{01ADBB76-E7E2-3C4B-B2D0-3C8FFCCCDD60}" srcOrd="4" destOrd="0" parTransId="{9C26046E-0639-6246-BEEC-CC852DC3D360}" sibTransId="{26EFEB4E-05BF-904F-9813-F852E7B77D4E}"/>
    <dgm:cxn modelId="{0C4F575E-5350-704D-8FB6-8A5EF5744AA7}" srcId="{BBF1BBA5-1A33-EE48-A61B-B3062C580AFC}" destId="{D7143FDC-72E8-9B48-9FE6-F283D7D3E7D8}" srcOrd="3" destOrd="0" parTransId="{0CDB1213-2C86-5045-843C-681079AA5813}" sibTransId="{9CDA9284-4EC6-5A4D-9977-49B542169602}"/>
    <dgm:cxn modelId="{5D269483-8F17-0C4F-A0D4-D8C89B2EA79B}" type="presOf" srcId="{2D1D8FB2-9BF1-4044-BFCF-626B0856C367}" destId="{8430677F-F37E-0A42-9487-5A99AAD1B3E1}" srcOrd="0" destOrd="6" presId="urn:microsoft.com/office/officeart/2005/8/layout/list1"/>
    <dgm:cxn modelId="{2AF13288-661F-EB44-B1AD-074CB00B4FF4}" srcId="{BBF1BBA5-1A33-EE48-A61B-B3062C580AFC}" destId="{C72DF330-B234-2D44-B9C8-EC181878431A}" srcOrd="1" destOrd="0" parTransId="{F45233FF-341B-814B-B994-E5F5B92F2F1F}" sibTransId="{8F071FDA-4B30-5549-949F-0F0DFEE760D8}"/>
    <dgm:cxn modelId="{A7B0378E-7E65-954A-A8BB-F33C1FEB658F}" type="presOf" srcId="{32C4AAD1-C6AE-FE4A-A4AD-09B195BF9A96}" destId="{EF102ED1-6849-374C-A4B9-8A65176A341B}" srcOrd="0" destOrd="0" presId="urn:microsoft.com/office/officeart/2005/8/layout/list1"/>
    <dgm:cxn modelId="{D68B9099-BF71-384A-8C51-78D512081107}" type="presOf" srcId="{C72DF330-B234-2D44-B9C8-EC181878431A}" destId="{8430677F-F37E-0A42-9487-5A99AAD1B3E1}" srcOrd="0" destOrd="1" presId="urn:microsoft.com/office/officeart/2005/8/layout/list1"/>
    <dgm:cxn modelId="{BBC516A1-86E8-274F-A4BA-7F61A9D177F5}" type="presOf" srcId="{E9EF5BE0-78DE-9A45-92FC-99F052FFDFAE}" destId="{8430677F-F37E-0A42-9487-5A99AAD1B3E1}" srcOrd="0" destOrd="2" presId="urn:microsoft.com/office/officeart/2005/8/layout/list1"/>
    <dgm:cxn modelId="{C25248A4-8745-574E-BBFA-301874382B95}" type="presOf" srcId="{9D79331B-1949-164E-AAD6-1A5B1FF359FC}" destId="{8430677F-F37E-0A42-9487-5A99AAD1B3E1}" srcOrd="0" destOrd="5" presId="urn:microsoft.com/office/officeart/2005/8/layout/list1"/>
    <dgm:cxn modelId="{A82E1AAD-AA29-CA4C-BEA7-A9EA55CF6E4D}" srcId="{BBF1BBA5-1A33-EE48-A61B-B3062C580AFC}" destId="{9D79331B-1949-164E-AAD6-1A5B1FF359FC}" srcOrd="5" destOrd="0" parTransId="{6E996DBC-30E8-BD40-82B9-E8349C40E2E2}" sibTransId="{A84F18A6-8B55-3C41-9B20-48DFB2BEFC2F}"/>
    <dgm:cxn modelId="{3A82F8E0-2CEE-2745-B299-229BBC081F56}" type="presOf" srcId="{B062016C-1AEE-754C-A629-4CB14C903F7E}" destId="{8430677F-F37E-0A42-9487-5A99AAD1B3E1}" srcOrd="0" destOrd="0" presId="urn:microsoft.com/office/officeart/2005/8/layout/list1"/>
    <dgm:cxn modelId="{78019BE2-0CFB-5247-B3A6-8F83D89EA56D}" type="presOf" srcId="{BBF1BBA5-1A33-EE48-A61B-B3062C580AFC}" destId="{D5A0ADEA-16D3-0C45-AD6D-E88D0AE774BC}" srcOrd="1" destOrd="0" presId="urn:microsoft.com/office/officeart/2005/8/layout/list1"/>
    <dgm:cxn modelId="{A11A67E9-AF83-4D4C-B9FA-73F352557E33}" type="presOf" srcId="{D7143FDC-72E8-9B48-9FE6-F283D7D3E7D8}" destId="{8430677F-F37E-0A42-9487-5A99AAD1B3E1}" srcOrd="0" destOrd="3" presId="urn:microsoft.com/office/officeart/2005/8/layout/list1"/>
    <dgm:cxn modelId="{11E898F5-5442-A141-9426-5E286990365D}" srcId="{BBF1BBA5-1A33-EE48-A61B-B3062C580AFC}" destId="{B062016C-1AEE-754C-A629-4CB14C903F7E}" srcOrd="0" destOrd="0" parTransId="{5DEECC5D-1E7B-0145-901C-2D5E271C47E3}" sibTransId="{6F617A75-87FB-9C47-990E-CD8286B112CF}"/>
    <dgm:cxn modelId="{1CCA24CB-63FD-9840-810C-F80B3BF54C17}" type="presParOf" srcId="{EF102ED1-6849-374C-A4B9-8A65176A341B}" destId="{6AFB752D-C759-944C-9B2B-99CD57182EC1}" srcOrd="0" destOrd="0" presId="urn:microsoft.com/office/officeart/2005/8/layout/list1"/>
    <dgm:cxn modelId="{632D3AF9-51D0-1048-BE93-EEC317B496FA}" type="presParOf" srcId="{6AFB752D-C759-944C-9B2B-99CD57182EC1}" destId="{A09EF172-69CF-9F4C-8D81-5216A2A6CEAD}" srcOrd="0" destOrd="0" presId="urn:microsoft.com/office/officeart/2005/8/layout/list1"/>
    <dgm:cxn modelId="{0FB5DA96-74B0-3346-A898-82DE7E9FD342}" type="presParOf" srcId="{6AFB752D-C759-944C-9B2B-99CD57182EC1}" destId="{D5A0ADEA-16D3-0C45-AD6D-E88D0AE774BC}" srcOrd="1" destOrd="0" presId="urn:microsoft.com/office/officeart/2005/8/layout/list1"/>
    <dgm:cxn modelId="{0143A2B4-D06F-D448-B9E0-A86F9329FBF8}" type="presParOf" srcId="{EF102ED1-6849-374C-A4B9-8A65176A341B}" destId="{94215451-1391-5D4E-8242-F34A6AA9D415}" srcOrd="1" destOrd="0" presId="urn:microsoft.com/office/officeart/2005/8/layout/list1"/>
    <dgm:cxn modelId="{BBA36050-C845-9043-9B3C-A651A174C647}" type="presParOf" srcId="{EF102ED1-6849-374C-A4B9-8A65176A341B}" destId="{8430677F-F37E-0A42-9487-5A99AAD1B3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E14871-36D4-1543-AB67-B3686C5A63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B1752CB-0E8C-1C4D-A79A-AF2D9F5B4AD8}">
      <dgm:prSet/>
      <dgm:spPr>
        <a:solidFill>
          <a:schemeClr val="accent1">
            <a:alpha val="73000"/>
          </a:schemeClr>
        </a:solidFill>
      </dgm:spPr>
      <dgm:t>
        <a:bodyPr/>
        <a:lstStyle/>
        <a:p>
          <a:r>
            <a:rPr lang="es-UY" b="1"/>
            <a:t>Datos adicionales en siembra</a:t>
          </a:r>
        </a:p>
      </dgm:t>
    </dgm:pt>
    <dgm:pt modelId="{41004829-CDE5-754D-9C71-C0CDE05F6BEA}" type="parTrans" cxnId="{4D3F7A23-2FD5-E040-980F-3C3185F65587}">
      <dgm:prSet/>
      <dgm:spPr/>
      <dgm:t>
        <a:bodyPr/>
        <a:lstStyle/>
        <a:p>
          <a:endParaRPr lang="es-MX"/>
        </a:p>
      </dgm:t>
    </dgm:pt>
    <dgm:pt modelId="{4B21FC93-62D8-4241-84CA-2F0E2D8D415D}" type="sibTrans" cxnId="{4D3F7A23-2FD5-E040-980F-3C3185F65587}">
      <dgm:prSet/>
      <dgm:spPr/>
      <dgm:t>
        <a:bodyPr/>
        <a:lstStyle/>
        <a:p>
          <a:endParaRPr lang="es-MX"/>
        </a:p>
      </dgm:t>
    </dgm:pt>
    <dgm:pt modelId="{CE4A6F97-580A-FD4D-A958-AB6F933AEDD0}">
      <dgm:prSet custT="1"/>
      <dgm:spPr>
        <a:solidFill>
          <a:schemeClr val="accent6">
            <a:alpha val="84000"/>
          </a:schemeClr>
        </a:solidFill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Densidad de semillas</a:t>
          </a:r>
        </a:p>
      </dgm:t>
    </dgm:pt>
    <dgm:pt modelId="{B79C368C-9ED6-8F40-9721-A8D083FD610E}" type="parTrans" cxnId="{9E612567-C194-6A47-B31A-F56209380BCB}">
      <dgm:prSet/>
      <dgm:spPr/>
      <dgm:t>
        <a:bodyPr/>
        <a:lstStyle/>
        <a:p>
          <a:endParaRPr lang="es-MX"/>
        </a:p>
      </dgm:t>
    </dgm:pt>
    <dgm:pt modelId="{E6F37E59-1A29-3D4D-A784-B2249057CC47}" type="sibTrans" cxnId="{9E612567-C194-6A47-B31A-F56209380BCB}">
      <dgm:prSet/>
      <dgm:spPr/>
      <dgm:t>
        <a:bodyPr/>
        <a:lstStyle/>
        <a:p>
          <a:endParaRPr lang="es-MX"/>
        </a:p>
      </dgm:t>
    </dgm:pt>
    <dgm:pt modelId="{5A97373A-97CE-894B-A2E8-B924763F12C3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Mapeo de la siembra</a:t>
          </a:r>
        </a:p>
      </dgm:t>
    </dgm:pt>
    <dgm:pt modelId="{BB8C3A16-C07C-6540-B4D7-0AA4252C0AD3}" type="parTrans" cxnId="{502E113F-45E4-F24E-A5F9-797540F8D933}">
      <dgm:prSet/>
      <dgm:spPr/>
      <dgm:t>
        <a:bodyPr/>
        <a:lstStyle/>
        <a:p>
          <a:endParaRPr lang="es-MX"/>
        </a:p>
      </dgm:t>
    </dgm:pt>
    <dgm:pt modelId="{0F7965F7-5A98-1F4E-A4CE-77CE061529F5}" type="sibTrans" cxnId="{502E113F-45E4-F24E-A5F9-797540F8D933}">
      <dgm:prSet/>
      <dgm:spPr/>
      <dgm:t>
        <a:bodyPr/>
        <a:lstStyle/>
        <a:p>
          <a:endParaRPr lang="es-MX"/>
        </a:p>
      </dgm:t>
    </dgm:pt>
    <dgm:pt modelId="{9E6E9C36-1A60-B346-B734-D843BDF344C4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Alertas surco tapado</a:t>
          </a:r>
        </a:p>
      </dgm:t>
    </dgm:pt>
    <dgm:pt modelId="{2706C7DB-BED7-2948-8321-851D36F812CD}" type="parTrans" cxnId="{DD072AA3-300B-E447-909E-E50A66D4A819}">
      <dgm:prSet/>
      <dgm:spPr/>
      <dgm:t>
        <a:bodyPr/>
        <a:lstStyle/>
        <a:p>
          <a:endParaRPr lang="es-MX"/>
        </a:p>
      </dgm:t>
    </dgm:pt>
    <dgm:pt modelId="{8AB0A1AA-A374-E04E-80AA-D22D8A6F4F24}" type="sibTrans" cxnId="{DD072AA3-300B-E447-909E-E50A66D4A819}">
      <dgm:prSet/>
      <dgm:spPr/>
      <dgm:t>
        <a:bodyPr/>
        <a:lstStyle/>
        <a:p>
          <a:endParaRPr lang="es-MX"/>
        </a:p>
      </dgm:t>
    </dgm:pt>
    <dgm:pt modelId="{67B9FA97-B727-684E-97E0-31163C145AB8}" type="pres">
      <dgm:prSet presAssocID="{2CE14871-36D4-1543-AB67-B3686C5A6348}" presName="linear" presStyleCnt="0">
        <dgm:presLayoutVars>
          <dgm:dir/>
          <dgm:animLvl val="lvl"/>
          <dgm:resizeHandles val="exact"/>
        </dgm:presLayoutVars>
      </dgm:prSet>
      <dgm:spPr/>
    </dgm:pt>
    <dgm:pt modelId="{93416265-29C9-1140-A0D2-7923919C510B}" type="pres">
      <dgm:prSet presAssocID="{CB1752CB-0E8C-1C4D-A79A-AF2D9F5B4AD8}" presName="parentLin" presStyleCnt="0"/>
      <dgm:spPr/>
    </dgm:pt>
    <dgm:pt modelId="{E384BBC9-D7EA-974A-B914-979C728A46A7}" type="pres">
      <dgm:prSet presAssocID="{CB1752CB-0E8C-1C4D-A79A-AF2D9F5B4AD8}" presName="parentLeftMargin" presStyleLbl="node1" presStyleIdx="0" presStyleCnt="1"/>
      <dgm:spPr/>
    </dgm:pt>
    <dgm:pt modelId="{DBB1F7D8-A522-D843-8FA9-7FB86E374284}" type="pres">
      <dgm:prSet presAssocID="{CB1752CB-0E8C-1C4D-A79A-AF2D9F5B4A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0BF0C8-FBE4-DC46-8FDA-AA4B2F067A4E}" type="pres">
      <dgm:prSet presAssocID="{CB1752CB-0E8C-1C4D-A79A-AF2D9F5B4AD8}" presName="negativeSpace" presStyleCnt="0"/>
      <dgm:spPr/>
    </dgm:pt>
    <dgm:pt modelId="{1C162C8A-C31B-6746-B48A-4C05023A399E}" type="pres">
      <dgm:prSet presAssocID="{CB1752CB-0E8C-1C4D-A79A-AF2D9F5B4A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D3F7A23-2FD5-E040-980F-3C3185F65587}" srcId="{2CE14871-36D4-1543-AB67-B3686C5A6348}" destId="{CB1752CB-0E8C-1C4D-A79A-AF2D9F5B4AD8}" srcOrd="0" destOrd="0" parTransId="{41004829-CDE5-754D-9C71-C0CDE05F6BEA}" sibTransId="{4B21FC93-62D8-4241-84CA-2F0E2D8D415D}"/>
    <dgm:cxn modelId="{502E113F-45E4-F24E-A5F9-797540F8D933}" srcId="{CB1752CB-0E8C-1C4D-A79A-AF2D9F5B4AD8}" destId="{5A97373A-97CE-894B-A2E8-B924763F12C3}" srcOrd="1" destOrd="0" parTransId="{BB8C3A16-C07C-6540-B4D7-0AA4252C0AD3}" sibTransId="{0F7965F7-5A98-1F4E-A4CE-77CE061529F5}"/>
    <dgm:cxn modelId="{ACF8D54D-AEFC-FF4F-8BB1-3769F829C571}" type="presOf" srcId="{CB1752CB-0E8C-1C4D-A79A-AF2D9F5B4AD8}" destId="{DBB1F7D8-A522-D843-8FA9-7FB86E374284}" srcOrd="1" destOrd="0" presId="urn:microsoft.com/office/officeart/2005/8/layout/list1"/>
    <dgm:cxn modelId="{9E612567-C194-6A47-B31A-F56209380BCB}" srcId="{CB1752CB-0E8C-1C4D-A79A-AF2D9F5B4AD8}" destId="{CE4A6F97-580A-FD4D-A958-AB6F933AEDD0}" srcOrd="0" destOrd="0" parTransId="{B79C368C-9ED6-8F40-9721-A8D083FD610E}" sibTransId="{E6F37E59-1A29-3D4D-A784-B2249057CC47}"/>
    <dgm:cxn modelId="{AE63F868-DFF2-8748-BD87-362E702EBE3A}" type="presOf" srcId="{CE4A6F97-580A-FD4D-A958-AB6F933AEDD0}" destId="{1C162C8A-C31B-6746-B48A-4C05023A399E}" srcOrd="0" destOrd="0" presId="urn:microsoft.com/office/officeart/2005/8/layout/list1"/>
    <dgm:cxn modelId="{6A42007F-DAB5-E945-ACD9-8959AF54B539}" type="presOf" srcId="{2CE14871-36D4-1543-AB67-B3686C5A6348}" destId="{67B9FA97-B727-684E-97E0-31163C145AB8}" srcOrd="0" destOrd="0" presId="urn:microsoft.com/office/officeart/2005/8/layout/list1"/>
    <dgm:cxn modelId="{DD072AA3-300B-E447-909E-E50A66D4A819}" srcId="{CB1752CB-0E8C-1C4D-A79A-AF2D9F5B4AD8}" destId="{9E6E9C36-1A60-B346-B734-D843BDF344C4}" srcOrd="2" destOrd="0" parTransId="{2706C7DB-BED7-2948-8321-851D36F812CD}" sibTransId="{8AB0A1AA-A374-E04E-80AA-D22D8A6F4F24}"/>
    <dgm:cxn modelId="{B80CFEA4-65C6-7547-BDB2-A771737B8033}" type="presOf" srcId="{9E6E9C36-1A60-B346-B734-D843BDF344C4}" destId="{1C162C8A-C31B-6746-B48A-4C05023A399E}" srcOrd="0" destOrd="2" presId="urn:microsoft.com/office/officeart/2005/8/layout/list1"/>
    <dgm:cxn modelId="{967B97D7-CF7B-8246-B643-CC011C75BFC0}" type="presOf" srcId="{5A97373A-97CE-894B-A2E8-B924763F12C3}" destId="{1C162C8A-C31B-6746-B48A-4C05023A399E}" srcOrd="0" destOrd="1" presId="urn:microsoft.com/office/officeart/2005/8/layout/list1"/>
    <dgm:cxn modelId="{C14267F7-74EC-E041-B3DE-9B08C7CC5359}" type="presOf" srcId="{CB1752CB-0E8C-1C4D-A79A-AF2D9F5B4AD8}" destId="{E384BBC9-D7EA-974A-B914-979C728A46A7}" srcOrd="0" destOrd="0" presId="urn:microsoft.com/office/officeart/2005/8/layout/list1"/>
    <dgm:cxn modelId="{664D974A-DD46-1243-A181-DAC0630F1306}" type="presParOf" srcId="{67B9FA97-B727-684E-97E0-31163C145AB8}" destId="{93416265-29C9-1140-A0D2-7923919C510B}" srcOrd="0" destOrd="0" presId="urn:microsoft.com/office/officeart/2005/8/layout/list1"/>
    <dgm:cxn modelId="{99E99A24-7058-9246-A103-C274AC79EBC8}" type="presParOf" srcId="{93416265-29C9-1140-A0D2-7923919C510B}" destId="{E384BBC9-D7EA-974A-B914-979C728A46A7}" srcOrd="0" destOrd="0" presId="urn:microsoft.com/office/officeart/2005/8/layout/list1"/>
    <dgm:cxn modelId="{C5610082-D927-8342-8055-7C09E5810AFF}" type="presParOf" srcId="{93416265-29C9-1140-A0D2-7923919C510B}" destId="{DBB1F7D8-A522-D843-8FA9-7FB86E374284}" srcOrd="1" destOrd="0" presId="urn:microsoft.com/office/officeart/2005/8/layout/list1"/>
    <dgm:cxn modelId="{7C4E6E02-7448-4E4D-B7E7-A7CB75F63B4B}" type="presParOf" srcId="{67B9FA97-B727-684E-97E0-31163C145AB8}" destId="{6D0BF0C8-FBE4-DC46-8FDA-AA4B2F067A4E}" srcOrd="1" destOrd="0" presId="urn:microsoft.com/office/officeart/2005/8/layout/list1"/>
    <dgm:cxn modelId="{C3BABBC1-3459-8442-BE62-E09C73145F7D}" type="presParOf" srcId="{67B9FA97-B727-684E-97E0-31163C145AB8}" destId="{1C162C8A-C31B-6746-B48A-4C05023A39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C34E03-7E10-EA4B-9074-E4CD99E22AE3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12AE678-BAB5-BE47-AA43-CAC984384340}">
      <dgm:prSet/>
      <dgm:spPr>
        <a:solidFill>
          <a:schemeClr val="accent1">
            <a:alpha val="49000"/>
          </a:schemeClr>
        </a:solidFill>
      </dgm:spPr>
      <dgm:t>
        <a:bodyPr/>
        <a:lstStyle/>
        <a:p>
          <a:r>
            <a:rPr lang="es-UY" b="0" i="0"/>
            <a:t>Algorítmos robustos e inteligentes del procesador central SmartLossAdjustment® detectan automáticamente:</a:t>
          </a:r>
          <a:endParaRPr lang="es-UY" b="0"/>
        </a:p>
      </dgm:t>
    </dgm:pt>
    <dgm:pt modelId="{D37C9157-FC33-1348-923C-686BBAAC7F0A}" type="parTrans" cxnId="{8A85FBDE-DDE2-5748-950D-AF98CD224C53}">
      <dgm:prSet/>
      <dgm:spPr/>
      <dgm:t>
        <a:bodyPr/>
        <a:lstStyle/>
        <a:p>
          <a:endParaRPr lang="es-MX"/>
        </a:p>
      </dgm:t>
    </dgm:pt>
    <dgm:pt modelId="{E99C964F-E3FF-AC4E-85CF-BD26F67520C2}" type="sibTrans" cxnId="{8A85FBDE-DDE2-5748-950D-AF98CD224C53}">
      <dgm:prSet/>
      <dgm:spPr/>
      <dgm:t>
        <a:bodyPr/>
        <a:lstStyle/>
        <a:p>
          <a:endParaRPr lang="es-MX"/>
        </a:p>
      </dgm:t>
    </dgm:pt>
    <dgm:pt modelId="{89F83561-4835-3443-99B7-58B9D1157FD9}">
      <dgm:prSet/>
      <dgm:spPr>
        <a:solidFill>
          <a:schemeClr val="accent2">
            <a:alpha val="65000"/>
          </a:schemeClr>
        </a:solidFill>
      </dgm:spPr>
      <dgm:t>
        <a:bodyPr/>
        <a:lstStyle/>
        <a:p>
          <a:r>
            <a:rPr lang="es-UY" b="0" i="0"/>
            <a:t>Intento de fraude a través de alteraciones de datos</a:t>
          </a:r>
          <a:endParaRPr lang="es-UY"/>
        </a:p>
      </dgm:t>
    </dgm:pt>
    <dgm:pt modelId="{3B8FF07D-9348-8244-9390-C91A0F970243}" type="parTrans" cxnId="{06D6B457-E852-D046-A0DB-FB5018D2B51B}">
      <dgm:prSet/>
      <dgm:spPr/>
      <dgm:t>
        <a:bodyPr/>
        <a:lstStyle/>
        <a:p>
          <a:endParaRPr lang="es-MX"/>
        </a:p>
      </dgm:t>
    </dgm:pt>
    <dgm:pt modelId="{62C6A767-88B3-D04C-B1CA-C865E70228A9}" type="sibTrans" cxnId="{06D6B457-E852-D046-A0DB-FB5018D2B51B}">
      <dgm:prSet/>
      <dgm:spPr/>
      <dgm:t>
        <a:bodyPr/>
        <a:lstStyle/>
        <a:p>
          <a:endParaRPr lang="es-MX"/>
        </a:p>
      </dgm:t>
    </dgm:pt>
    <dgm:pt modelId="{F2A8ED0E-EE4E-714E-B6F7-1E274530B165}">
      <dgm:prSet/>
      <dgm:spPr>
        <a:solidFill>
          <a:schemeClr val="accent2">
            <a:alpha val="65000"/>
          </a:schemeClr>
        </a:solidFill>
      </dgm:spPr>
      <dgm:t>
        <a:bodyPr/>
        <a:lstStyle/>
        <a:p>
          <a:r>
            <a:rPr lang="es-UY"/>
            <a:t>Desperfectos en sensores de Rendimiento y Humedad</a:t>
          </a:r>
        </a:p>
      </dgm:t>
    </dgm:pt>
    <dgm:pt modelId="{B96DD119-7BAC-2241-A125-17A1EF0E414F}" type="sibTrans" cxnId="{CCB37BD3-4698-E647-A03C-E5517582476D}">
      <dgm:prSet/>
      <dgm:spPr/>
      <dgm:t>
        <a:bodyPr/>
        <a:lstStyle/>
        <a:p>
          <a:endParaRPr lang="es-MX"/>
        </a:p>
      </dgm:t>
    </dgm:pt>
    <dgm:pt modelId="{E73C025D-CFF3-FD45-88C2-BA609B22C9D3}" type="parTrans" cxnId="{CCB37BD3-4698-E647-A03C-E5517582476D}">
      <dgm:prSet/>
      <dgm:spPr/>
      <dgm:t>
        <a:bodyPr/>
        <a:lstStyle/>
        <a:p>
          <a:endParaRPr lang="es-MX"/>
        </a:p>
      </dgm:t>
    </dgm:pt>
    <dgm:pt modelId="{23B69FCD-BF60-7D4C-B2E2-701E7235D163}">
      <dgm:prSet/>
      <dgm:spPr>
        <a:solidFill>
          <a:schemeClr val="accent2">
            <a:alpha val="65000"/>
          </a:schemeClr>
        </a:solidFill>
      </dgm:spPr>
      <dgm:t>
        <a:bodyPr/>
        <a:lstStyle/>
        <a:p>
          <a:r>
            <a:rPr lang="es-UY" b="0" i="0"/>
            <a:t>Descalibraciones del sistema de mapeo de rendimiento</a:t>
          </a:r>
          <a:endParaRPr lang="es-UY"/>
        </a:p>
      </dgm:t>
    </dgm:pt>
    <dgm:pt modelId="{BA1A51CF-C48D-E84C-93BE-68C15688AF7B}" type="sibTrans" cxnId="{930A05A2-D678-1E4F-B022-BD3F872A7284}">
      <dgm:prSet/>
      <dgm:spPr/>
      <dgm:t>
        <a:bodyPr/>
        <a:lstStyle/>
        <a:p>
          <a:endParaRPr lang="es-MX"/>
        </a:p>
      </dgm:t>
    </dgm:pt>
    <dgm:pt modelId="{6B24E315-E15A-6441-A50F-DD2C9C9A545E}" type="parTrans" cxnId="{930A05A2-D678-1E4F-B022-BD3F872A7284}">
      <dgm:prSet/>
      <dgm:spPr/>
      <dgm:t>
        <a:bodyPr/>
        <a:lstStyle/>
        <a:p>
          <a:endParaRPr lang="es-MX"/>
        </a:p>
      </dgm:t>
    </dgm:pt>
    <dgm:pt modelId="{85D1126A-444C-9A48-B47A-DC3C7ECAFAB5}" type="pres">
      <dgm:prSet presAssocID="{F6C34E03-7E10-EA4B-9074-E4CD99E22A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14E9A83-37B0-B44C-93B6-2E36F16CA5F0}" type="pres">
      <dgm:prSet presAssocID="{D12AE678-BAB5-BE47-AA43-CAC984384340}" presName="root" presStyleCnt="0">
        <dgm:presLayoutVars>
          <dgm:chMax/>
          <dgm:chPref val="4"/>
        </dgm:presLayoutVars>
      </dgm:prSet>
      <dgm:spPr/>
    </dgm:pt>
    <dgm:pt modelId="{FB3D0F64-EA11-8B44-902A-2E63AFF26035}" type="pres">
      <dgm:prSet presAssocID="{D12AE678-BAB5-BE47-AA43-CAC984384340}" presName="rootComposite" presStyleCnt="0">
        <dgm:presLayoutVars/>
      </dgm:prSet>
      <dgm:spPr/>
    </dgm:pt>
    <dgm:pt modelId="{D2D2E4A3-A92B-F149-97F5-ACAF6B33B39C}" type="pres">
      <dgm:prSet presAssocID="{D12AE678-BAB5-BE47-AA43-CAC984384340}" presName="rootText" presStyleLbl="node0" presStyleIdx="0" presStyleCnt="1">
        <dgm:presLayoutVars>
          <dgm:chMax/>
          <dgm:chPref val="4"/>
        </dgm:presLayoutVars>
      </dgm:prSet>
      <dgm:spPr/>
    </dgm:pt>
    <dgm:pt modelId="{60B30F18-91D4-4B47-824A-92526D638B82}" type="pres">
      <dgm:prSet presAssocID="{D12AE678-BAB5-BE47-AA43-CAC984384340}" presName="childShape" presStyleCnt="0">
        <dgm:presLayoutVars>
          <dgm:chMax val="0"/>
          <dgm:chPref val="0"/>
        </dgm:presLayoutVars>
      </dgm:prSet>
      <dgm:spPr/>
    </dgm:pt>
    <dgm:pt modelId="{AF6C2C75-226E-3E48-AA47-B52CEA6871D8}" type="pres">
      <dgm:prSet presAssocID="{23B69FCD-BF60-7D4C-B2E2-701E7235D163}" presName="childComposite" presStyleCnt="0">
        <dgm:presLayoutVars>
          <dgm:chMax val="0"/>
          <dgm:chPref val="0"/>
        </dgm:presLayoutVars>
      </dgm:prSet>
      <dgm:spPr/>
    </dgm:pt>
    <dgm:pt modelId="{62210EB3-5E58-6349-819A-00507D08871F}" type="pres">
      <dgm:prSet presAssocID="{23B69FCD-BF60-7D4C-B2E2-701E7235D163}" presName="Image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D24B6E-2A32-904E-93F2-22AE532FDFEE}" type="pres">
      <dgm:prSet presAssocID="{23B69FCD-BF60-7D4C-B2E2-701E7235D16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45F0FED3-B2E7-DF46-BDD6-30FB303205DF}" type="pres">
      <dgm:prSet presAssocID="{F2A8ED0E-EE4E-714E-B6F7-1E274530B165}" presName="childComposite" presStyleCnt="0">
        <dgm:presLayoutVars>
          <dgm:chMax val="0"/>
          <dgm:chPref val="0"/>
        </dgm:presLayoutVars>
      </dgm:prSet>
      <dgm:spPr/>
    </dgm:pt>
    <dgm:pt modelId="{7E8FE38D-BE4F-4C43-B0A7-23501BB7B44A}" type="pres">
      <dgm:prSet presAssocID="{F2A8ED0E-EE4E-714E-B6F7-1E274530B165}" presName="Image" presStyleLbl="nod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42FA12-EFD6-5741-B031-5FB62F57FF85}" type="pres">
      <dgm:prSet presAssocID="{F2A8ED0E-EE4E-714E-B6F7-1E274530B16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7721854B-9217-2B48-BEBF-E403687BA74F}" type="pres">
      <dgm:prSet presAssocID="{89F83561-4835-3443-99B7-58B9D1157FD9}" presName="childComposite" presStyleCnt="0">
        <dgm:presLayoutVars>
          <dgm:chMax val="0"/>
          <dgm:chPref val="0"/>
        </dgm:presLayoutVars>
      </dgm:prSet>
      <dgm:spPr/>
    </dgm:pt>
    <dgm:pt modelId="{30E2A100-3A4C-534E-AB77-A9E35BABA98E}" type="pres">
      <dgm:prSet presAssocID="{89F83561-4835-3443-99B7-58B9D1157FD9}" presName="Image" presStyleLbl="nod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4FE7831-8A59-EC4D-AB9C-BE521B9D4C0A}" type="pres">
      <dgm:prSet presAssocID="{89F83561-4835-3443-99B7-58B9D1157F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EC272D-43CD-BD46-8D59-2E3B5B35C7C0}" type="presOf" srcId="{D12AE678-BAB5-BE47-AA43-CAC984384340}" destId="{D2D2E4A3-A92B-F149-97F5-ACAF6B33B39C}" srcOrd="0" destOrd="0" presId="urn:microsoft.com/office/officeart/2008/layout/PictureAccentList"/>
    <dgm:cxn modelId="{06D6B457-E852-D046-A0DB-FB5018D2B51B}" srcId="{D12AE678-BAB5-BE47-AA43-CAC984384340}" destId="{89F83561-4835-3443-99B7-58B9D1157FD9}" srcOrd="2" destOrd="0" parTransId="{3B8FF07D-9348-8244-9390-C91A0F970243}" sibTransId="{62C6A767-88B3-D04C-B1CA-C865E70228A9}"/>
    <dgm:cxn modelId="{83C69A9A-7938-824A-BD5F-1FA7785B6036}" type="presOf" srcId="{F2A8ED0E-EE4E-714E-B6F7-1E274530B165}" destId="{ED42FA12-EFD6-5741-B031-5FB62F57FF85}" srcOrd="0" destOrd="0" presId="urn:microsoft.com/office/officeart/2008/layout/PictureAccentList"/>
    <dgm:cxn modelId="{930A05A2-D678-1E4F-B022-BD3F872A7284}" srcId="{D12AE678-BAB5-BE47-AA43-CAC984384340}" destId="{23B69FCD-BF60-7D4C-B2E2-701E7235D163}" srcOrd="0" destOrd="0" parTransId="{6B24E315-E15A-6441-A50F-DD2C9C9A545E}" sibTransId="{BA1A51CF-C48D-E84C-93BE-68C15688AF7B}"/>
    <dgm:cxn modelId="{1F0881B1-8561-0D4E-89CA-E9C6AA676C75}" type="presOf" srcId="{23B69FCD-BF60-7D4C-B2E2-701E7235D163}" destId="{2AD24B6E-2A32-904E-93F2-22AE532FDFEE}" srcOrd="0" destOrd="0" presId="urn:microsoft.com/office/officeart/2008/layout/PictureAccentList"/>
    <dgm:cxn modelId="{47BC5AD3-59C1-7940-B565-94E4492F215D}" type="presOf" srcId="{F6C34E03-7E10-EA4B-9074-E4CD99E22AE3}" destId="{85D1126A-444C-9A48-B47A-DC3C7ECAFAB5}" srcOrd="0" destOrd="0" presId="urn:microsoft.com/office/officeart/2008/layout/PictureAccentList"/>
    <dgm:cxn modelId="{CCB37BD3-4698-E647-A03C-E5517582476D}" srcId="{D12AE678-BAB5-BE47-AA43-CAC984384340}" destId="{F2A8ED0E-EE4E-714E-B6F7-1E274530B165}" srcOrd="1" destOrd="0" parTransId="{E73C025D-CFF3-FD45-88C2-BA609B22C9D3}" sibTransId="{B96DD119-7BAC-2241-A125-17A1EF0E414F}"/>
    <dgm:cxn modelId="{8A85FBDE-DDE2-5748-950D-AF98CD224C53}" srcId="{F6C34E03-7E10-EA4B-9074-E4CD99E22AE3}" destId="{D12AE678-BAB5-BE47-AA43-CAC984384340}" srcOrd="0" destOrd="0" parTransId="{D37C9157-FC33-1348-923C-686BBAAC7F0A}" sibTransId="{E99C964F-E3FF-AC4E-85CF-BD26F67520C2}"/>
    <dgm:cxn modelId="{CD9ED7FA-8263-3047-808F-05EE8444B77B}" type="presOf" srcId="{89F83561-4835-3443-99B7-58B9D1157FD9}" destId="{54FE7831-8A59-EC4D-AB9C-BE521B9D4C0A}" srcOrd="0" destOrd="0" presId="urn:microsoft.com/office/officeart/2008/layout/PictureAccentList"/>
    <dgm:cxn modelId="{01DA30D7-AE8C-2040-9DAB-5C3369FEEE3C}" type="presParOf" srcId="{85D1126A-444C-9A48-B47A-DC3C7ECAFAB5}" destId="{F14E9A83-37B0-B44C-93B6-2E36F16CA5F0}" srcOrd="0" destOrd="0" presId="urn:microsoft.com/office/officeart/2008/layout/PictureAccentList"/>
    <dgm:cxn modelId="{4158F289-24CA-CA45-AD1B-AC6E692637FF}" type="presParOf" srcId="{F14E9A83-37B0-B44C-93B6-2E36F16CA5F0}" destId="{FB3D0F64-EA11-8B44-902A-2E63AFF26035}" srcOrd="0" destOrd="0" presId="urn:microsoft.com/office/officeart/2008/layout/PictureAccentList"/>
    <dgm:cxn modelId="{6F5B659D-49B6-7B48-9CDC-73769687C38F}" type="presParOf" srcId="{FB3D0F64-EA11-8B44-902A-2E63AFF26035}" destId="{D2D2E4A3-A92B-F149-97F5-ACAF6B33B39C}" srcOrd="0" destOrd="0" presId="urn:microsoft.com/office/officeart/2008/layout/PictureAccentList"/>
    <dgm:cxn modelId="{5DC67497-C4CD-8040-B186-4CE8A6146913}" type="presParOf" srcId="{F14E9A83-37B0-B44C-93B6-2E36F16CA5F0}" destId="{60B30F18-91D4-4B47-824A-92526D638B82}" srcOrd="1" destOrd="0" presId="urn:microsoft.com/office/officeart/2008/layout/PictureAccentList"/>
    <dgm:cxn modelId="{99377C50-A9EC-1842-8C23-DA4B6DFE8D59}" type="presParOf" srcId="{60B30F18-91D4-4B47-824A-92526D638B82}" destId="{AF6C2C75-226E-3E48-AA47-B52CEA6871D8}" srcOrd="0" destOrd="0" presId="urn:microsoft.com/office/officeart/2008/layout/PictureAccentList"/>
    <dgm:cxn modelId="{04E4B56B-8D70-7F48-A2A3-127479999BC3}" type="presParOf" srcId="{AF6C2C75-226E-3E48-AA47-B52CEA6871D8}" destId="{62210EB3-5E58-6349-819A-00507D08871F}" srcOrd="0" destOrd="0" presId="urn:microsoft.com/office/officeart/2008/layout/PictureAccentList"/>
    <dgm:cxn modelId="{1387227F-E8B5-064C-9BC5-C4BA31DCB0C2}" type="presParOf" srcId="{AF6C2C75-226E-3E48-AA47-B52CEA6871D8}" destId="{2AD24B6E-2A32-904E-93F2-22AE532FDFEE}" srcOrd="1" destOrd="0" presId="urn:microsoft.com/office/officeart/2008/layout/PictureAccentList"/>
    <dgm:cxn modelId="{02C210F5-B082-4C4D-867E-3543E2F72E9D}" type="presParOf" srcId="{60B30F18-91D4-4B47-824A-92526D638B82}" destId="{45F0FED3-B2E7-DF46-BDD6-30FB303205DF}" srcOrd="1" destOrd="0" presId="urn:microsoft.com/office/officeart/2008/layout/PictureAccentList"/>
    <dgm:cxn modelId="{B96B7663-DD96-2B45-B175-2C5BF3BC163F}" type="presParOf" srcId="{45F0FED3-B2E7-DF46-BDD6-30FB303205DF}" destId="{7E8FE38D-BE4F-4C43-B0A7-23501BB7B44A}" srcOrd="0" destOrd="0" presId="urn:microsoft.com/office/officeart/2008/layout/PictureAccentList"/>
    <dgm:cxn modelId="{CE40962A-0BA5-9844-B977-2D5EF8F9707B}" type="presParOf" srcId="{45F0FED3-B2E7-DF46-BDD6-30FB303205DF}" destId="{ED42FA12-EFD6-5741-B031-5FB62F57FF85}" srcOrd="1" destOrd="0" presId="urn:microsoft.com/office/officeart/2008/layout/PictureAccentList"/>
    <dgm:cxn modelId="{39A5690E-E0DD-9E44-912B-62302EF36BAE}" type="presParOf" srcId="{60B30F18-91D4-4B47-824A-92526D638B82}" destId="{7721854B-9217-2B48-BEBF-E403687BA74F}" srcOrd="2" destOrd="0" presId="urn:microsoft.com/office/officeart/2008/layout/PictureAccentList"/>
    <dgm:cxn modelId="{855C5E24-6F32-E245-AAA8-62CE0E4EDB39}" type="presParOf" srcId="{7721854B-9217-2B48-BEBF-E403687BA74F}" destId="{30E2A100-3A4C-534E-AB77-A9E35BABA98E}" srcOrd="0" destOrd="0" presId="urn:microsoft.com/office/officeart/2008/layout/PictureAccentList"/>
    <dgm:cxn modelId="{BF25BD83-D038-4B40-9A53-296E5D8A6147}" type="presParOf" srcId="{7721854B-9217-2B48-BEBF-E403687BA74F}" destId="{54FE7831-8A59-EC4D-AB9C-BE521B9D4C0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FF5B3-F3FC-0F45-9959-D4F3AD00A516}">
      <dsp:nvSpPr>
        <dsp:cNvPr id="0" name=""/>
        <dsp:cNvSpPr/>
      </dsp:nvSpPr>
      <dsp:spPr>
        <a:xfrm rot="5400000">
          <a:off x="4476042" y="-2589377"/>
          <a:ext cx="736498" cy="6063218"/>
        </a:xfrm>
        <a:prstGeom prst="round2SameRect">
          <a:avLst/>
        </a:prstGeom>
        <a:solidFill>
          <a:schemeClr val="accent2">
            <a:alpha val="73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Mayores INGRESOS, más CONFIANZA para expandir los productos</a:t>
          </a:r>
          <a:r>
            <a:rPr lang="es-UY" sz="1800" kern="1200" spc="-8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.</a:t>
          </a:r>
        </a:p>
      </dsp:txBody>
      <dsp:txXfrm rot="-5400000">
        <a:off x="1812683" y="109935"/>
        <a:ext cx="6027265" cy="664592"/>
      </dsp:txXfrm>
    </dsp:sp>
    <dsp:sp modelId="{07D8FF4A-794C-8142-AAC8-64E200DD068B}">
      <dsp:nvSpPr>
        <dsp:cNvPr id="0" name=""/>
        <dsp:cNvSpPr/>
      </dsp:nvSpPr>
      <dsp:spPr>
        <a:xfrm>
          <a:off x="490722" y="1831"/>
          <a:ext cx="1321960" cy="880801"/>
        </a:xfrm>
        <a:prstGeom prst="roundRect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/>
            <a:t>1</a:t>
          </a:r>
        </a:p>
      </dsp:txBody>
      <dsp:txXfrm>
        <a:off x="533719" y="44828"/>
        <a:ext cx="1235966" cy="794807"/>
      </dsp:txXfrm>
    </dsp:sp>
    <dsp:sp modelId="{94DC8082-7483-E742-9592-54EBAFEE0620}">
      <dsp:nvSpPr>
        <dsp:cNvPr id="0" name=""/>
        <dsp:cNvSpPr/>
      </dsp:nvSpPr>
      <dsp:spPr>
        <a:xfrm rot="5400000">
          <a:off x="4451058" y="-1652380"/>
          <a:ext cx="718121" cy="6038908"/>
        </a:xfrm>
        <a:prstGeom prst="round2SameRect">
          <a:avLst/>
        </a:prstGeom>
        <a:solidFill>
          <a:schemeClr val="accent2">
            <a:alpha val="73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REDUCCIÓN de COSTOS de INDEMNIZACIÓN por control de FRAUDE</a:t>
          </a:r>
          <a:endParaRPr lang="es-UY" sz="1800" kern="1200" spc="-80">
            <a:solidFill>
              <a:prstClr val="white"/>
            </a:solidFill>
            <a:effectLst>
              <a:outerShdw blurRad="317500" algn="ctr" rotWithShape="0">
                <a:srgbClr val="002060">
                  <a:alpha val="20000"/>
                </a:srgbClr>
              </a:outerShdw>
            </a:effectLst>
            <a:latin typeface="Neo Sans Pro Light" panose="020B0304030504040204" pitchFamily="34" charset="0"/>
            <a:ea typeface="+mn-ea"/>
            <a:cs typeface="+mn-cs"/>
          </a:endParaRPr>
        </a:p>
      </dsp:txBody>
      <dsp:txXfrm rot="-5400000">
        <a:off x="1790665" y="1043069"/>
        <a:ext cx="6003852" cy="648009"/>
      </dsp:txXfrm>
    </dsp:sp>
    <dsp:sp modelId="{E3909320-F31E-9744-97DE-6397CA97CFDA}">
      <dsp:nvSpPr>
        <dsp:cNvPr id="0" name=""/>
        <dsp:cNvSpPr/>
      </dsp:nvSpPr>
      <dsp:spPr>
        <a:xfrm>
          <a:off x="490722" y="926673"/>
          <a:ext cx="1299942" cy="880801"/>
        </a:xfrm>
        <a:prstGeom prst="roundRect">
          <a:avLst/>
        </a:prstGeom>
        <a:solidFill>
          <a:schemeClr val="accent1">
            <a:alpha val="498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/>
            <a:t>2</a:t>
          </a:r>
        </a:p>
      </dsp:txBody>
      <dsp:txXfrm>
        <a:off x="533719" y="969670"/>
        <a:ext cx="1213948" cy="794807"/>
      </dsp:txXfrm>
    </dsp:sp>
    <dsp:sp modelId="{BEA691CA-8B80-ED48-8CA6-16664850A2AF}">
      <dsp:nvSpPr>
        <dsp:cNvPr id="0" name=""/>
        <dsp:cNvSpPr/>
      </dsp:nvSpPr>
      <dsp:spPr>
        <a:xfrm rot="5400000">
          <a:off x="4418356" y="-728716"/>
          <a:ext cx="741846" cy="6041264"/>
        </a:xfrm>
        <a:prstGeom prst="round2SameRect">
          <a:avLst/>
        </a:prstGeom>
        <a:solidFill>
          <a:schemeClr val="accent2">
            <a:alpha val="73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AHORROS en el peritaje MANUAL a través de la eficiencia de la inteligencia artificial</a:t>
          </a:r>
        </a:p>
      </dsp:txBody>
      <dsp:txXfrm rot="-5400000">
        <a:off x="1768647" y="1957207"/>
        <a:ext cx="6005050" cy="669418"/>
      </dsp:txXfrm>
    </dsp:sp>
    <dsp:sp modelId="{AB4DC83F-03DB-AE4E-9626-A1F8E105C716}">
      <dsp:nvSpPr>
        <dsp:cNvPr id="0" name=""/>
        <dsp:cNvSpPr/>
      </dsp:nvSpPr>
      <dsp:spPr>
        <a:xfrm>
          <a:off x="490722" y="1851515"/>
          <a:ext cx="1277924" cy="880801"/>
        </a:xfrm>
        <a:prstGeom prst="roundRect">
          <a:avLst/>
        </a:prstGeom>
        <a:solidFill>
          <a:schemeClr val="accent1">
            <a:alpha val="4972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/>
            <a:t>3</a:t>
          </a:r>
        </a:p>
      </dsp:txBody>
      <dsp:txXfrm>
        <a:off x="533719" y="1894512"/>
        <a:ext cx="1191930" cy="794807"/>
      </dsp:txXfrm>
    </dsp:sp>
    <dsp:sp modelId="{FCC89CAE-FBA9-0045-9407-F42A6304A5EB}">
      <dsp:nvSpPr>
        <dsp:cNvPr id="0" name=""/>
        <dsp:cNvSpPr/>
      </dsp:nvSpPr>
      <dsp:spPr>
        <a:xfrm rot="5400000">
          <a:off x="4452765" y="174989"/>
          <a:ext cx="704641" cy="6073178"/>
        </a:xfrm>
        <a:prstGeom prst="round2SameRect">
          <a:avLst/>
        </a:prstGeom>
        <a:solidFill>
          <a:schemeClr val="accent2">
            <a:alpha val="73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800" b="1" kern="1200" spc="-80">
              <a:solidFill>
                <a:prstClr val="white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Light" panose="020B0304030504040204" pitchFamily="34" charset="0"/>
              <a:ea typeface="+mn-ea"/>
              <a:cs typeface="+mn-cs"/>
            </a:rPr>
            <a:t>Más INFORMACIÓN histórica para diseño de PRODUCTOS a MEDIDA</a:t>
          </a:r>
          <a:endParaRPr lang="es-MX" sz="1800" kern="1200" spc="-80">
            <a:solidFill>
              <a:prstClr val="white"/>
            </a:solidFill>
            <a:effectLst>
              <a:outerShdw blurRad="317500" algn="ctr" rotWithShape="0">
                <a:srgbClr val="002060">
                  <a:alpha val="20000"/>
                </a:srgbClr>
              </a:outerShdw>
            </a:effectLst>
            <a:latin typeface="Neo Sans Pro Light" panose="020B0304030504040204" pitchFamily="34" charset="0"/>
            <a:ea typeface="+mn-ea"/>
            <a:cs typeface="+mn-cs"/>
          </a:endParaRPr>
        </a:p>
      </dsp:txBody>
      <dsp:txXfrm rot="-5400000">
        <a:off x="1768497" y="2893655"/>
        <a:ext cx="6038780" cy="635845"/>
      </dsp:txXfrm>
    </dsp:sp>
    <dsp:sp modelId="{EA1FEEB8-E5C0-5240-8D63-9E4565A24D33}">
      <dsp:nvSpPr>
        <dsp:cNvPr id="0" name=""/>
        <dsp:cNvSpPr/>
      </dsp:nvSpPr>
      <dsp:spPr>
        <a:xfrm>
          <a:off x="507857" y="2778188"/>
          <a:ext cx="1265696" cy="88080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800" kern="1200"/>
            <a:t>4</a:t>
          </a:r>
          <a:endParaRPr lang="es-MX" sz="4800" kern="1200"/>
        </a:p>
      </dsp:txBody>
      <dsp:txXfrm>
        <a:off x="550854" y="2821185"/>
        <a:ext cx="1179702" cy="794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9785F-641C-2D48-AEAB-92110133EF15}">
      <dsp:nvSpPr>
        <dsp:cNvPr id="0" name=""/>
        <dsp:cNvSpPr/>
      </dsp:nvSpPr>
      <dsp:spPr>
        <a:xfrm>
          <a:off x="0" y="0"/>
          <a:ext cx="1694661" cy="1217127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9B501F-3791-7248-A969-DCEA0DE22DF9}">
      <dsp:nvSpPr>
        <dsp:cNvPr id="0" name=""/>
        <dsp:cNvSpPr/>
      </dsp:nvSpPr>
      <dsp:spPr>
        <a:xfrm>
          <a:off x="117911" y="366840"/>
          <a:ext cx="1388496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Alarmas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Reportes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/>
            <a:t>Rendimientos</a:t>
          </a:r>
        </a:p>
      </dsp:txBody>
      <dsp:txXfrm>
        <a:off x="117911" y="366840"/>
        <a:ext cx="1388496" cy="468000"/>
      </dsp:txXfrm>
    </dsp:sp>
    <dsp:sp modelId="{6D1733AB-CC82-394E-B7DA-CE255E3181FC}">
      <dsp:nvSpPr>
        <dsp:cNvPr id="0" name=""/>
        <dsp:cNvSpPr/>
      </dsp:nvSpPr>
      <dsp:spPr>
        <a:xfrm>
          <a:off x="136698" y="238145"/>
          <a:ext cx="1388496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136698" y="238145"/>
        <a:ext cx="1388496" cy="46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2C8A-C31B-6746-B48A-4C05023A399E}">
      <dsp:nvSpPr>
        <dsp:cNvPr id="0" name=""/>
        <dsp:cNvSpPr/>
      </dsp:nvSpPr>
      <dsp:spPr>
        <a:xfrm>
          <a:off x="0" y="247063"/>
          <a:ext cx="3448829" cy="1392300"/>
        </a:xfrm>
        <a:prstGeom prst="rect">
          <a:avLst/>
        </a:prstGeom>
        <a:solidFill>
          <a:schemeClr val="accent6">
            <a:alpha val="84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67" tIns="270764" rIns="26766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300" kern="1200">
              <a:solidFill>
                <a:schemeClr val="bg1"/>
              </a:solidFill>
            </a:rPr>
            <a:t>Rendimiento húmedo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300" kern="1200">
              <a:solidFill>
                <a:schemeClr val="bg1"/>
              </a:solidFill>
            </a:rPr>
            <a:t>Humdad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300" kern="1200">
              <a:solidFill>
                <a:schemeClr val="bg1"/>
              </a:solidFill>
            </a:rPr>
            <a:t>Velocidad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300" kern="1200">
              <a:solidFill>
                <a:schemeClr val="bg1"/>
              </a:solidFill>
            </a:rPr>
            <a:t>Posición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300" kern="1200">
              <a:solidFill>
                <a:schemeClr val="bg1"/>
              </a:solidFill>
            </a:rPr>
            <a:t>Hectáreas cosechadas</a:t>
          </a:r>
        </a:p>
      </dsp:txBody>
      <dsp:txXfrm>
        <a:off x="0" y="247063"/>
        <a:ext cx="3448829" cy="1392300"/>
      </dsp:txXfrm>
    </dsp:sp>
    <dsp:sp modelId="{DBB1F7D8-A522-D843-8FA9-7FB86E374284}">
      <dsp:nvSpPr>
        <dsp:cNvPr id="0" name=""/>
        <dsp:cNvSpPr/>
      </dsp:nvSpPr>
      <dsp:spPr>
        <a:xfrm>
          <a:off x="172441" y="55183"/>
          <a:ext cx="2414180" cy="383760"/>
        </a:xfrm>
        <a:prstGeom prst="roundRect">
          <a:avLst/>
        </a:prstGeom>
        <a:solidFill>
          <a:schemeClr val="accent1">
            <a:alpha val="7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50" tIns="0" rIns="912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/>
            <a:t>Datos esenciales en cosecha:</a:t>
          </a:r>
          <a:endParaRPr lang="es-UY" sz="1300" kern="1200"/>
        </a:p>
      </dsp:txBody>
      <dsp:txXfrm>
        <a:off x="191175" y="73917"/>
        <a:ext cx="237671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2C8A-C31B-6746-B48A-4C05023A399E}">
      <dsp:nvSpPr>
        <dsp:cNvPr id="0" name=""/>
        <dsp:cNvSpPr/>
      </dsp:nvSpPr>
      <dsp:spPr>
        <a:xfrm>
          <a:off x="0" y="311143"/>
          <a:ext cx="3448829" cy="1278900"/>
        </a:xfrm>
        <a:prstGeom prst="rect">
          <a:avLst/>
        </a:prstGeom>
        <a:solidFill>
          <a:schemeClr val="accent6">
            <a:alpha val="84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67" tIns="291592" rIns="2676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Fecha de siembra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Hectáreas sembradas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Perímetro del campo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Velocidad</a:t>
          </a:r>
        </a:p>
      </dsp:txBody>
      <dsp:txXfrm>
        <a:off x="0" y="311143"/>
        <a:ext cx="3448829" cy="1278900"/>
      </dsp:txXfrm>
    </dsp:sp>
    <dsp:sp modelId="{DBB1F7D8-A522-D843-8FA9-7FB86E374284}">
      <dsp:nvSpPr>
        <dsp:cNvPr id="0" name=""/>
        <dsp:cNvSpPr/>
      </dsp:nvSpPr>
      <dsp:spPr>
        <a:xfrm>
          <a:off x="172441" y="104503"/>
          <a:ext cx="2414180" cy="413280"/>
        </a:xfrm>
        <a:prstGeom prst="roundRect">
          <a:avLst/>
        </a:prstGeom>
        <a:solidFill>
          <a:schemeClr val="accent1">
            <a:alpha val="7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50" tIns="0" rIns="912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b="1" kern="1200"/>
            <a:t>Datos esenciales en siembra</a:t>
          </a:r>
        </a:p>
      </dsp:txBody>
      <dsp:txXfrm>
        <a:off x="192616" y="124678"/>
        <a:ext cx="237383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0677F-F37E-0A42-9487-5A99AAD1B3E1}">
      <dsp:nvSpPr>
        <dsp:cNvPr id="0" name=""/>
        <dsp:cNvSpPr/>
      </dsp:nvSpPr>
      <dsp:spPr>
        <a:xfrm>
          <a:off x="0" y="288804"/>
          <a:ext cx="3448829" cy="1730685"/>
        </a:xfrm>
        <a:prstGeom prst="rect">
          <a:avLst/>
        </a:prstGeom>
        <a:solidFill>
          <a:schemeClr val="accent6">
            <a:alpha val="84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67" tIns="164624" rIns="2676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Pérdida de grano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Configuración del sistema de cosecha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Consumo de combustible (l/ha)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Eficiencia (Ha/h)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Temperaturas, revoluciones, niveles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Códigos de falla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</a:rPr>
            <a:t>Diagnó remoto estado salud</a:t>
          </a:r>
        </a:p>
      </dsp:txBody>
      <dsp:txXfrm>
        <a:off x="0" y="288804"/>
        <a:ext cx="3448829" cy="1730685"/>
      </dsp:txXfrm>
    </dsp:sp>
    <dsp:sp modelId="{D5A0ADEA-16D3-0C45-AD6D-E88D0AE774BC}">
      <dsp:nvSpPr>
        <dsp:cNvPr id="0" name=""/>
        <dsp:cNvSpPr/>
      </dsp:nvSpPr>
      <dsp:spPr>
        <a:xfrm>
          <a:off x="157252" y="74922"/>
          <a:ext cx="2411822" cy="358687"/>
        </a:xfrm>
        <a:prstGeom prst="roundRect">
          <a:avLst/>
        </a:prstGeom>
        <a:solidFill>
          <a:schemeClr val="accent1">
            <a:alpha val="7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50" tIns="0" rIns="912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b="1" kern="1200"/>
            <a:t>Adicionales Cosechadoras</a:t>
          </a:r>
          <a:endParaRPr lang="es-UY" sz="1400" kern="1200"/>
        </a:p>
      </dsp:txBody>
      <dsp:txXfrm>
        <a:off x="174762" y="92432"/>
        <a:ext cx="2376802" cy="323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2C8A-C31B-6746-B48A-4C05023A399E}">
      <dsp:nvSpPr>
        <dsp:cNvPr id="0" name=""/>
        <dsp:cNvSpPr/>
      </dsp:nvSpPr>
      <dsp:spPr>
        <a:xfrm>
          <a:off x="0" y="421393"/>
          <a:ext cx="3448829" cy="1058400"/>
        </a:xfrm>
        <a:prstGeom prst="rect">
          <a:avLst/>
        </a:prstGeom>
        <a:solidFill>
          <a:schemeClr val="accent6">
            <a:alpha val="84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67" tIns="291592" rIns="2676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Densidad de semillas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Mapeo de la siembra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Alertas surco tapado</a:t>
          </a:r>
        </a:p>
      </dsp:txBody>
      <dsp:txXfrm>
        <a:off x="0" y="421393"/>
        <a:ext cx="3448829" cy="1058400"/>
      </dsp:txXfrm>
    </dsp:sp>
    <dsp:sp modelId="{DBB1F7D8-A522-D843-8FA9-7FB86E374284}">
      <dsp:nvSpPr>
        <dsp:cNvPr id="0" name=""/>
        <dsp:cNvSpPr/>
      </dsp:nvSpPr>
      <dsp:spPr>
        <a:xfrm>
          <a:off x="172441" y="214753"/>
          <a:ext cx="2414180" cy="413280"/>
        </a:xfrm>
        <a:prstGeom prst="roundRect">
          <a:avLst/>
        </a:prstGeom>
        <a:solidFill>
          <a:schemeClr val="accent1">
            <a:alpha val="7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50" tIns="0" rIns="912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400" b="1" kern="1200"/>
            <a:t>Datos adicionales en siembra</a:t>
          </a:r>
        </a:p>
      </dsp:txBody>
      <dsp:txXfrm>
        <a:off x="192616" y="234928"/>
        <a:ext cx="2373830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E4A3-A92B-F149-97F5-ACAF6B33B39C}">
      <dsp:nvSpPr>
        <dsp:cNvPr id="0" name=""/>
        <dsp:cNvSpPr/>
      </dsp:nvSpPr>
      <dsp:spPr>
        <a:xfrm>
          <a:off x="315984" y="1003"/>
          <a:ext cx="5971463" cy="603502"/>
        </a:xfrm>
        <a:prstGeom prst="roundRect">
          <a:avLst>
            <a:gd name="adj" fmla="val 10000"/>
          </a:avLst>
        </a:prstGeom>
        <a:solidFill>
          <a:schemeClr val="accent1"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i="0" kern="1200"/>
            <a:t>Algorítmos robustos e inteligentes del procesador central SmartLossAdjustment® detectan automáticamente:</a:t>
          </a:r>
          <a:endParaRPr lang="es-UY" sz="1800" b="0" kern="1200"/>
        </a:p>
      </dsp:txBody>
      <dsp:txXfrm>
        <a:off x="333660" y="18679"/>
        <a:ext cx="5936111" cy="568150"/>
      </dsp:txXfrm>
    </dsp:sp>
    <dsp:sp modelId="{62210EB3-5E58-6349-819A-00507D08871F}">
      <dsp:nvSpPr>
        <dsp:cNvPr id="0" name=""/>
        <dsp:cNvSpPr/>
      </dsp:nvSpPr>
      <dsp:spPr>
        <a:xfrm>
          <a:off x="315984" y="713136"/>
          <a:ext cx="603502" cy="6035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24B6E-2A32-904E-93F2-22AE532FDFEE}">
      <dsp:nvSpPr>
        <dsp:cNvPr id="0" name=""/>
        <dsp:cNvSpPr/>
      </dsp:nvSpPr>
      <dsp:spPr>
        <a:xfrm>
          <a:off x="955697" y="713136"/>
          <a:ext cx="5331751" cy="603502"/>
        </a:xfrm>
        <a:prstGeom prst="roundRect">
          <a:avLst>
            <a:gd name="adj" fmla="val 16670"/>
          </a:avLst>
        </a:prstGeom>
        <a:solidFill>
          <a:schemeClr val="accent2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700" b="0" i="0" kern="1200"/>
            <a:t>Descalibraciones del sistema de mapeo de rendimiento</a:t>
          </a:r>
          <a:endParaRPr lang="es-UY" sz="1700" kern="1200"/>
        </a:p>
      </dsp:txBody>
      <dsp:txXfrm>
        <a:off x="985163" y="742602"/>
        <a:ext cx="5272819" cy="544570"/>
      </dsp:txXfrm>
    </dsp:sp>
    <dsp:sp modelId="{7E8FE38D-BE4F-4C43-B0A7-23501BB7B44A}">
      <dsp:nvSpPr>
        <dsp:cNvPr id="0" name=""/>
        <dsp:cNvSpPr/>
      </dsp:nvSpPr>
      <dsp:spPr>
        <a:xfrm>
          <a:off x="315984" y="1389059"/>
          <a:ext cx="603502" cy="6035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2FA12-EFD6-5741-B031-5FB62F57FF85}">
      <dsp:nvSpPr>
        <dsp:cNvPr id="0" name=""/>
        <dsp:cNvSpPr/>
      </dsp:nvSpPr>
      <dsp:spPr>
        <a:xfrm>
          <a:off x="955697" y="1389059"/>
          <a:ext cx="5331751" cy="603502"/>
        </a:xfrm>
        <a:prstGeom prst="roundRect">
          <a:avLst>
            <a:gd name="adj" fmla="val 16670"/>
          </a:avLst>
        </a:prstGeom>
        <a:solidFill>
          <a:schemeClr val="accent2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700" kern="1200"/>
            <a:t>Desperfectos en sensores de Rendimiento y Humedad</a:t>
          </a:r>
        </a:p>
      </dsp:txBody>
      <dsp:txXfrm>
        <a:off x="985163" y="1418525"/>
        <a:ext cx="5272819" cy="544570"/>
      </dsp:txXfrm>
    </dsp:sp>
    <dsp:sp modelId="{30E2A100-3A4C-534E-AB77-A9E35BABA98E}">
      <dsp:nvSpPr>
        <dsp:cNvPr id="0" name=""/>
        <dsp:cNvSpPr/>
      </dsp:nvSpPr>
      <dsp:spPr>
        <a:xfrm>
          <a:off x="315984" y="2064982"/>
          <a:ext cx="603502" cy="6035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E7831-8A59-EC4D-AB9C-BE521B9D4C0A}">
      <dsp:nvSpPr>
        <dsp:cNvPr id="0" name=""/>
        <dsp:cNvSpPr/>
      </dsp:nvSpPr>
      <dsp:spPr>
        <a:xfrm>
          <a:off x="955697" y="2064982"/>
          <a:ext cx="5331751" cy="603502"/>
        </a:xfrm>
        <a:prstGeom prst="roundRect">
          <a:avLst>
            <a:gd name="adj" fmla="val 16670"/>
          </a:avLst>
        </a:prstGeom>
        <a:solidFill>
          <a:schemeClr val="accent2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700" b="0" i="0" kern="1200"/>
            <a:t>Intento de fraude a través de alteraciones de datos</a:t>
          </a:r>
          <a:endParaRPr lang="es-UY" sz="1700" kern="1200"/>
        </a:p>
      </dsp:txBody>
      <dsp:txXfrm>
        <a:off x="985163" y="2094448"/>
        <a:ext cx="5272819" cy="54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03066-7F8A-6B4F-9D74-7004A041D0AB}" type="datetimeFigureOut">
              <a:t>31/8/21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BF23-4B2F-0848-B3E4-228CA0DC32F6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7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D9B7B-5EC7-904D-B27E-35A209A637D2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20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BF23-4B2F-0848-B3E4-228CA0DC32F6}" type="slidenum">
              <a:rPr lang="es-UY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74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D9B7B-5EC7-904D-B27E-35A209A637D2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8000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756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BF23-4B2F-0848-B3E4-228CA0DC32F6}" type="slidenum">
              <a:rPr lang="es-UY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9631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883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3614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s-UY" sz="1200"/>
              <a:t>Descalibraciones</a:t>
            </a:r>
          </a:p>
          <a:p>
            <a:pPr lvl="0"/>
            <a:r>
              <a:rPr lang="es-UY" sz="1200"/>
              <a:t>Malfuncionamiento de Sensor de Humedad y/o Rendimiento</a:t>
            </a:r>
          </a:p>
          <a:p>
            <a:pPr lvl="0"/>
            <a:r>
              <a:rPr lang="es-UY" sz="1200"/>
              <a:t>Alteración de la calibración en caso de que afecte la calidad de los datos</a:t>
            </a:r>
            <a:r>
              <a:rPr lang="es-UY" sz="1200" b="1"/>
              <a:t> </a:t>
            </a:r>
            <a:endParaRPr lang="es-UY" sz="1200"/>
          </a:p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7666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sz="1200"/>
              <a:t>Nota: </a:t>
            </a:r>
          </a:p>
          <a:p>
            <a:pPr marL="171450" indent="-171450">
              <a:buFontTx/>
              <a:buChar char="-"/>
            </a:pPr>
            <a:r>
              <a:rPr lang="es-ES_tradnl" sz="1200"/>
              <a:t>Se utilizan los técnicos de la aseguradora para la instalación y calibración de las cosechadoras</a:t>
            </a:r>
          </a:p>
          <a:p>
            <a:pPr marL="171450" indent="-171450">
              <a:buFontTx/>
              <a:buChar char="-"/>
            </a:pPr>
            <a:r>
              <a:rPr lang="es-ES_tradnl" sz="1200"/>
              <a:t>Existe la posibilidad de tercerizar en Smartway el equipo a campo pero no está incluído en esta propuesta.</a:t>
            </a:r>
          </a:p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0972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899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2355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6036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3873224" y="1668439"/>
            <a:ext cx="1397553" cy="244636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6377537" y="1668439"/>
            <a:ext cx="1397553" cy="244636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377077" y="1668439"/>
            <a:ext cx="1397553" cy="244636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967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07975" y="2027431"/>
            <a:ext cx="1824542" cy="16686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42061" y="2027431"/>
            <a:ext cx="1824542" cy="16686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676146" y="2027431"/>
            <a:ext cx="1824542" cy="16686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10232" y="2027431"/>
            <a:ext cx="1824542" cy="16686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40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741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2137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96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90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284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118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4277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099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3596-01A3-3644-B444-76373C3358FB}" type="datetimeFigureOut">
              <a:rPr lang="es-UY" smtClean="0"/>
              <a:t>31/8/21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44A9-A695-9A4E-9998-657FD9398E5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653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8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gOwEOHg-qC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C8210F-C01F-8847-85A0-15AED4792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ACD800-2A1D-3647-A2D6-3AC31CBE441D}"/>
              </a:ext>
            </a:extLst>
          </p:cNvPr>
          <p:cNvSpPr/>
          <p:nvPr/>
        </p:nvSpPr>
        <p:spPr>
          <a:xfrm>
            <a:off x="277738" y="4884401"/>
            <a:ext cx="1459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1050" spc="-6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nicolas@onsmartway.com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33914B-3393-404D-A111-B92B96F3097E}"/>
              </a:ext>
            </a:extLst>
          </p:cNvPr>
          <p:cNvSpPr/>
          <p:nvPr/>
        </p:nvSpPr>
        <p:spPr>
          <a:xfrm>
            <a:off x="7546216" y="4884401"/>
            <a:ext cx="12638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1050" spc="-6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Smartway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93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22B19C-38FD-DF47-B4DD-55DAB3699E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8A1B7F-F0D5-0745-9997-642F36D8ADD3}"/>
              </a:ext>
            </a:extLst>
          </p:cNvPr>
          <p:cNvSpPr/>
          <p:nvPr/>
        </p:nvSpPr>
        <p:spPr>
          <a:xfrm>
            <a:off x="838829" y="1981576"/>
            <a:ext cx="1863275" cy="8154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es-UY" sz="2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62000"/>
                    </a:srgbClr>
                  </a:outerShdw>
                </a:effectLst>
                <a:latin typeface="Neo Sans Pro Light" panose="020B0304030504040204" pitchFamily="34" charset="0"/>
              </a:rPr>
              <a:t>Lo que ve la cooperativa:</a:t>
            </a:r>
            <a:endParaRPr lang="es-UY" sz="2800" spc="-80" dirty="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62000"/>
                  </a:srgbClr>
                </a:outerShdw>
              </a:effectLst>
              <a:latin typeface="Neo Sans Pro Medium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97B543-DD3D-0B44-B562-E2FF6A1A54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B5DFBD-0A80-AD46-8BE1-A62CF637C2E4}"/>
              </a:ext>
            </a:extLst>
          </p:cNvPr>
          <p:cNvSpPr/>
          <p:nvPr/>
        </p:nvSpPr>
        <p:spPr>
          <a:xfrm>
            <a:off x="838829" y="1981576"/>
            <a:ext cx="1976290" cy="153362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es-UY" sz="2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62000"/>
                    </a:srgbClr>
                  </a:outerShdw>
                </a:effectLst>
                <a:latin typeface="Neo Sans Pro Light" panose="020B0304030504040204" pitchFamily="34" charset="0"/>
              </a:rPr>
              <a:t>Lo que ve la</a:t>
            </a:r>
          </a:p>
          <a:p>
            <a:pPr>
              <a:lnSpc>
                <a:spcPts val="2840"/>
              </a:lnSpc>
            </a:pPr>
            <a:r>
              <a:rPr lang="es-UY" sz="2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62000"/>
                    </a:srgbClr>
                  </a:outerShdw>
                </a:effectLst>
                <a:latin typeface="Neo Sans Pro Light" panose="020B0304030504040204" pitchFamily="34" charset="0"/>
              </a:rPr>
              <a:t>Aseguradora &amp; re aseguradora:</a:t>
            </a:r>
            <a:endParaRPr lang="es-UY" sz="2800" spc="-80" dirty="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62000"/>
                  </a:srgbClr>
                </a:outerShdw>
              </a:effectLst>
              <a:latin typeface="Neo Sans Pro Medium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22391A-44A3-4E42-AC04-16AF709F58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C45123-DD90-1B48-9B02-C00ED516B1C9}"/>
              </a:ext>
            </a:extLst>
          </p:cNvPr>
          <p:cNvSpPr/>
          <p:nvPr/>
        </p:nvSpPr>
        <p:spPr>
          <a:xfrm>
            <a:off x="248065" y="237590"/>
            <a:ext cx="4462636" cy="11695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es-UY" sz="24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Una novedad, la excusa perfecta</a:t>
            </a:r>
          </a:p>
          <a:p>
            <a:pPr>
              <a:lnSpc>
                <a:spcPts val="2840"/>
              </a:lnSpc>
            </a:pPr>
            <a:r>
              <a:rPr lang="es-UY" sz="24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Medium" panose="020B0504030504040204" pitchFamily="34" charset="0"/>
              </a:rPr>
              <a:t>para comenzar una conversación</a:t>
            </a:r>
          </a:p>
          <a:p>
            <a:pPr>
              <a:lnSpc>
                <a:spcPts val="2840"/>
              </a:lnSpc>
            </a:pPr>
            <a:r>
              <a:rPr lang="es-UY" sz="24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Medium" panose="020B0504030504040204" pitchFamily="34" charset="0"/>
              </a:rPr>
              <a:t>de negocios.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77552A-335E-F84E-B7EE-4881C3A14B0C}"/>
              </a:ext>
            </a:extLst>
          </p:cNvPr>
          <p:cNvSpPr/>
          <p:nvPr/>
        </p:nvSpPr>
        <p:spPr>
          <a:xfrm>
            <a:off x="4931597" y="4335275"/>
            <a:ext cx="3883630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20"/>
              </a:lnSpc>
            </a:pPr>
            <a:r>
              <a:rPr lang="es-UY" sz="1400" spc="-6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Mi compañía de Seguros además de darme tranquilidad,</a:t>
            </a:r>
          </a:p>
          <a:p>
            <a:pPr algn="r">
              <a:lnSpc>
                <a:spcPts val="1720"/>
              </a:lnSpc>
            </a:pPr>
            <a:r>
              <a:rPr lang="es-UY" sz="1400" spc="-6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me da información útil de mi campo. ¿La tuya?</a:t>
            </a:r>
          </a:p>
        </p:txBody>
      </p:sp>
    </p:spTree>
    <p:extLst>
      <p:ext uri="{BB962C8B-B14F-4D97-AF65-F5344CB8AC3E}">
        <p14:creationId xmlns:p14="http://schemas.microsoft.com/office/powerpoint/2010/main" val="300451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47F6B2-2FA3-B643-82B4-5677D50F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95F518-D0B2-7D4C-AC96-05CAA0AF2A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519961B-BF8C-BD42-82A2-B40650F3C6A7}"/>
              </a:ext>
            </a:extLst>
          </p:cNvPr>
          <p:cNvSpPr/>
          <p:nvPr/>
        </p:nvSpPr>
        <p:spPr>
          <a:xfrm>
            <a:off x="5191177" y="2268469"/>
            <a:ext cx="3084657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s-UY" sz="32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Un traje a medida</a:t>
            </a:r>
          </a:p>
          <a:p>
            <a:pPr>
              <a:lnSpc>
                <a:spcPts val="3640"/>
              </a:lnSpc>
            </a:pPr>
            <a:r>
              <a:rPr lang="es-UY" sz="3200" b="1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Black" panose="020B0504030504040204" pitchFamily="34" charset="0"/>
              </a:rPr>
              <a:t>siempre queda</a:t>
            </a:r>
          </a:p>
          <a:p>
            <a:pPr>
              <a:lnSpc>
                <a:spcPts val="3640"/>
              </a:lnSpc>
            </a:pPr>
            <a:r>
              <a:rPr lang="es-UY" sz="3200" b="1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Black" panose="020B0504030504040204" pitchFamily="34" charset="0"/>
              </a:rPr>
              <a:t>mejor.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740BEA-E4DA-D84B-91CE-D89A5BD55FAF}"/>
              </a:ext>
            </a:extLst>
          </p:cNvPr>
          <p:cNvSpPr/>
          <p:nvPr/>
        </p:nvSpPr>
        <p:spPr>
          <a:xfrm>
            <a:off x="5220757" y="3792031"/>
            <a:ext cx="377848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20"/>
              </a:lnSpc>
            </a:pPr>
            <a:r>
              <a:rPr lang="es-UY" sz="1600" spc="-8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La información nos permite tomar mejores</a:t>
            </a:r>
          </a:p>
          <a:p>
            <a:pPr>
              <a:lnSpc>
                <a:spcPts val="1720"/>
              </a:lnSpc>
            </a:pPr>
            <a:r>
              <a:rPr lang="es-UY" sz="1600" spc="-8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decisiones.</a:t>
            </a:r>
          </a:p>
          <a:p>
            <a:pPr>
              <a:lnSpc>
                <a:spcPts val="1720"/>
              </a:lnSpc>
            </a:pPr>
            <a:endParaRPr lang="es-UY" sz="1600" spc="-80" dirty="0">
              <a:solidFill>
                <a:schemeClr val="bg1"/>
              </a:solidFill>
              <a:effectLst>
                <a:outerShdw blurRad="482600" algn="ctr" rotWithShape="0">
                  <a:prstClr val="black">
                    <a:alpha val="50000"/>
                  </a:prstClr>
                </a:outerShdw>
              </a:effectLst>
              <a:latin typeface="Neo Sans Pro Light" panose="020B0304030504040204" pitchFamily="34" charset="0"/>
            </a:endParaRPr>
          </a:p>
          <a:p>
            <a:pPr>
              <a:lnSpc>
                <a:spcPts val="1720"/>
              </a:lnSpc>
            </a:pPr>
            <a:r>
              <a:rPr lang="es-UY" sz="1600" b="1" spc="-8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" panose="020B0504030504040204" pitchFamily="34" charset="0"/>
              </a:rPr>
              <a:t>Ni más, ni menos: a medida.</a:t>
            </a:r>
          </a:p>
        </p:txBody>
      </p:sp>
    </p:spTree>
    <p:extLst>
      <p:ext uri="{BB962C8B-B14F-4D97-AF65-F5344CB8AC3E}">
        <p14:creationId xmlns:p14="http://schemas.microsoft.com/office/powerpoint/2010/main" val="213232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D1803F-341B-C946-9121-1363A84374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pic>
        <p:nvPicPr>
          <p:cNvPr id="2" name="Imagen 1" descr="Sin títul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4" y="1692516"/>
            <a:ext cx="5297023" cy="242228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-14629"/>
            <a:ext cx="10708969" cy="9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s-UY" sz="54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Proceso peritaje telemático</a:t>
            </a:r>
            <a:endParaRPr lang="en-US" sz="5400" b="1" spc="-150" dirty="0">
              <a:ln>
                <a:solidFill>
                  <a:schemeClr val="bg1"/>
                </a:solidFill>
              </a:ln>
              <a:noFill/>
              <a:latin typeface="Neo Sans Pro Black" panose="020B05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58EF5D-F20A-5143-A348-2F0973FE1A15}"/>
              </a:ext>
            </a:extLst>
          </p:cNvPr>
          <p:cNvSpPr/>
          <p:nvPr/>
        </p:nvSpPr>
        <p:spPr>
          <a:xfrm>
            <a:off x="0" y="739508"/>
            <a:ext cx="3084657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s-UY" sz="32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SmartFlow®</a:t>
            </a:r>
            <a:endParaRPr lang="es-UY" sz="3200" b="1" spc="-80" dirty="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20000"/>
                  </a:srgbClr>
                </a:outerShdw>
              </a:effectLst>
              <a:latin typeface="Neo Sans Pro Black" panose="020B050403050404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EB01E39-5ED2-E243-8EF3-02A0A303A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852516"/>
              </p:ext>
            </p:extLst>
          </p:nvPr>
        </p:nvGraphicFramePr>
        <p:xfrm>
          <a:off x="5473259" y="2286000"/>
          <a:ext cx="1694661" cy="122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8954F6A-B47C-4E4F-9CF0-88D72EB46FEE}"/>
              </a:ext>
            </a:extLst>
          </p:cNvPr>
          <p:cNvSpPr/>
          <p:nvPr/>
        </p:nvSpPr>
        <p:spPr>
          <a:xfrm>
            <a:off x="7241982" y="2099387"/>
            <a:ext cx="1799844" cy="159553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/>
              <a:t>ASEGURADORA</a:t>
            </a:r>
          </a:p>
        </p:txBody>
      </p:sp>
    </p:spTree>
    <p:extLst>
      <p:ext uri="{BB962C8B-B14F-4D97-AF65-F5344CB8AC3E}">
        <p14:creationId xmlns:p14="http://schemas.microsoft.com/office/powerpoint/2010/main" val="35131565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128110-A507-F94D-8E5A-21378D43EE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75" y="11875"/>
            <a:ext cx="9140299" cy="51435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4A0A494-6B71-0C44-A776-A87E584FB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022806"/>
              </p:ext>
            </p:extLst>
          </p:nvPr>
        </p:nvGraphicFramePr>
        <p:xfrm>
          <a:off x="705752" y="1283677"/>
          <a:ext cx="3448829" cy="169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6444" y="13120"/>
            <a:ext cx="7487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4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Información monitoreada</a:t>
            </a:r>
            <a:endParaRPr lang="en-US" sz="5400" b="1" spc="-150" dirty="0">
              <a:ln>
                <a:solidFill>
                  <a:schemeClr val="bg1"/>
                </a:solidFill>
              </a:ln>
              <a:noFill/>
              <a:latin typeface="Neo Sans Pro Black" panose="020B050403050404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ACAF744-87F8-4D49-8DBA-EC4AC80CC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374072"/>
              </p:ext>
            </p:extLst>
          </p:nvPr>
        </p:nvGraphicFramePr>
        <p:xfrm>
          <a:off x="4872207" y="1216212"/>
          <a:ext cx="3448829" cy="169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39E3380-0967-CA4A-922F-0B45E92E7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11666"/>
              </p:ext>
            </p:extLst>
          </p:nvPr>
        </p:nvGraphicFramePr>
        <p:xfrm>
          <a:off x="705751" y="3071185"/>
          <a:ext cx="3448829" cy="202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C4C57526-4B51-6B41-9662-3BC10B28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37270"/>
              </p:ext>
            </p:extLst>
          </p:nvPr>
        </p:nvGraphicFramePr>
        <p:xfrm>
          <a:off x="4872206" y="2978224"/>
          <a:ext cx="3448829" cy="169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:a16="http://schemas.microsoft.com/office/drawing/2014/main" id="{2405DD18-4677-1D4C-85FF-EC4D5F633391}"/>
              </a:ext>
            </a:extLst>
          </p:cNvPr>
          <p:cNvSpPr txBox="1"/>
          <p:nvPr/>
        </p:nvSpPr>
        <p:spPr>
          <a:xfrm>
            <a:off x="282633" y="811619"/>
            <a:ext cx="5903769" cy="369332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UY" sz="24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Desde sembradoras y cosechadoras</a:t>
            </a:r>
          </a:p>
        </p:txBody>
      </p:sp>
    </p:spTree>
    <p:extLst>
      <p:ext uri="{BB962C8B-B14F-4D97-AF65-F5344CB8AC3E}">
        <p14:creationId xmlns:p14="http://schemas.microsoft.com/office/powerpoint/2010/main" val="3151098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2" grpId="0">
        <p:bldAsOne/>
      </p:bldGraphic>
      <p:bldGraphic spid="13" grpId="0">
        <p:bldAsOne/>
      </p:bldGraphic>
      <p:bldGraphic spid="1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EA2B462-A919-BA4B-9261-1B69D1EEAC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" y="0"/>
            <a:ext cx="9140299" cy="5143500"/>
          </a:xfrm>
          <a:prstGeom prst="rect">
            <a:avLst/>
          </a:prstGeom>
        </p:spPr>
      </p:pic>
      <p:sp>
        <p:nvSpPr>
          <p:cNvPr id="51" name="Freeform 50"/>
          <p:cNvSpPr/>
          <p:nvPr/>
        </p:nvSpPr>
        <p:spPr>
          <a:xfrm flipV="1">
            <a:off x="4690484" y="5344601"/>
            <a:ext cx="62135" cy="62135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83" tIns="171783" rIns="171783" bIns="171783" numCol="1" spcCol="1270" anchor="ctr" anchorCtr="0">
            <a:noAutofit/>
          </a:bodyPr>
          <a:lstStyle/>
          <a:p>
            <a:pPr algn="ctr" defTabSz="85010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13" dirty="0">
              <a:latin typeface="Open Sans Regula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0705" y="121141"/>
            <a:ext cx="725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4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Robustez y precisión</a:t>
            </a:r>
            <a:endParaRPr lang="en-US" sz="5400" b="1" spc="-150" dirty="0">
              <a:ln>
                <a:solidFill>
                  <a:schemeClr val="bg1"/>
                </a:solidFill>
              </a:ln>
              <a:noFill/>
              <a:latin typeface="Neo Sans Pro Black" panose="020B0504030504040204" pitchFamily="34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180705" y="966219"/>
            <a:ext cx="5903769" cy="27699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UY" sz="1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Cosechamos datos seguros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230E84E-F3DC-C444-B181-5D3454160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552077"/>
              </p:ext>
            </p:extLst>
          </p:nvPr>
        </p:nvGraphicFramePr>
        <p:xfrm>
          <a:off x="1800734" y="1802757"/>
          <a:ext cx="6603433" cy="266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799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EA2B462-A919-BA4B-9261-1B69D1EEAC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" y="0"/>
            <a:ext cx="9140299" cy="5143500"/>
          </a:xfrm>
          <a:prstGeom prst="rect">
            <a:avLst/>
          </a:prstGeom>
        </p:spPr>
      </p:pic>
      <p:sp>
        <p:nvSpPr>
          <p:cNvPr id="51" name="Freeform 50"/>
          <p:cNvSpPr/>
          <p:nvPr/>
        </p:nvSpPr>
        <p:spPr>
          <a:xfrm flipV="1">
            <a:off x="4690484" y="5344601"/>
            <a:ext cx="62135" cy="62135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83" tIns="171783" rIns="171783" bIns="171783" numCol="1" spcCol="1270" anchor="ctr" anchorCtr="0">
            <a:noAutofit/>
          </a:bodyPr>
          <a:lstStyle/>
          <a:p>
            <a:pPr algn="ctr" defTabSz="85010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13" dirty="0">
              <a:latin typeface="Open Sans Regula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0705" y="121141"/>
            <a:ext cx="725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4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Precios</a:t>
            </a:r>
            <a:endParaRPr lang="en-US" sz="5400" b="1" spc="-150" dirty="0">
              <a:ln>
                <a:solidFill>
                  <a:schemeClr val="bg1"/>
                </a:solidFill>
              </a:ln>
              <a:noFill/>
              <a:latin typeface="Neo Sans Pro Black" panose="020B0504030504040204" pitchFamily="34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180705" y="966219"/>
            <a:ext cx="5903769" cy="27699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UY" sz="1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Peritaje telemático de seguros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1B642-CD36-534E-A9E8-B92DA0278CFD}"/>
              </a:ext>
            </a:extLst>
          </p:cNvPr>
          <p:cNvSpPr txBox="1"/>
          <p:nvPr/>
        </p:nvSpPr>
        <p:spPr>
          <a:xfrm>
            <a:off x="-139959" y="292981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F7A2C85-EEB5-964E-8ACA-8C5DEE9E0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58666"/>
              </p:ext>
            </p:extLst>
          </p:nvPr>
        </p:nvGraphicFramePr>
        <p:xfrm>
          <a:off x="1822580" y="2088296"/>
          <a:ext cx="6096000" cy="1501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352678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079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48819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_tradnl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lt1">
                        <a:hueOff val="0"/>
                        <a:satOff val="0"/>
                        <a:lumOff val="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bg1"/>
                          </a:solidFill>
                        </a:rPr>
                        <a:t>Cosecha</a:t>
                      </a:r>
                    </a:p>
                  </a:txBody>
                  <a:tcPr anchor="ctr" anchorCtr="1"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bg1"/>
                          </a:solidFill>
                        </a:rPr>
                        <a:t>Siembra</a:t>
                      </a:r>
                    </a:p>
                    <a:p>
                      <a:pPr algn="ctr"/>
                      <a:r>
                        <a:rPr lang="es-ES_tradnl" sz="1050" b="0">
                          <a:solidFill>
                            <a:schemeClr val="bg1"/>
                          </a:solidFill>
                        </a:rPr>
                        <a:t>(Opcional)</a:t>
                      </a:r>
                    </a:p>
                  </a:txBody>
                  <a:tcPr anchor="ctr" anchorCtr="1">
                    <a:solidFill>
                      <a:schemeClr val="accent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69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bg1"/>
                          </a:solidFill>
                        </a:rPr>
                        <a:t>Homologación</a:t>
                      </a:r>
                    </a:p>
                    <a:p>
                      <a:pPr algn="ctr"/>
                      <a:r>
                        <a:rPr lang="es-ES_tradnl" sz="800">
                          <a:solidFill>
                            <a:schemeClr val="bg1"/>
                          </a:solidFill>
                        </a:rPr>
                        <a:t>(Por máquina, por única vez)</a:t>
                      </a:r>
                    </a:p>
                  </a:txBody>
                  <a:tcPr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>
                          <a:solidFill>
                            <a:schemeClr val="bg1"/>
                          </a:solidFill>
                        </a:rPr>
                        <a:t>USD 477</a:t>
                      </a:r>
                    </a:p>
                  </a:txBody>
                  <a:tcPr anchor="ctr" anchorCtr="1"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>
                          <a:solidFill>
                            <a:schemeClr val="bg1"/>
                          </a:solidFill>
                        </a:rPr>
                        <a:t>USD 385</a:t>
                      </a:r>
                    </a:p>
                  </a:txBody>
                  <a:tcPr anchor="ctr" anchorCtr="1">
                    <a:solidFill>
                      <a:schemeClr val="accent2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solidFill>
                            <a:schemeClr val="bg1"/>
                          </a:solidFill>
                        </a:rPr>
                        <a:t>Servicio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800">
                          <a:solidFill>
                            <a:schemeClr val="bg1"/>
                          </a:solidFill>
                        </a:rPr>
                        <a:t>(Por hectárea)</a:t>
                      </a:r>
                    </a:p>
                  </a:txBody>
                  <a:tcPr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>
                          <a:solidFill>
                            <a:schemeClr val="bg1"/>
                          </a:solidFill>
                        </a:rPr>
                        <a:t>USD 2,98</a:t>
                      </a:r>
                    </a:p>
                  </a:txBody>
                  <a:tcPr anchor="ctr" anchorCtr="1">
                    <a:solidFill>
                      <a:schemeClr val="accent2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>
                          <a:solidFill>
                            <a:schemeClr val="bg1"/>
                          </a:solidFill>
                        </a:rPr>
                        <a:t>USD 1,4</a:t>
                      </a:r>
                    </a:p>
                  </a:txBody>
                  <a:tcPr anchor="ctr" anchorCtr="1">
                    <a:solidFill>
                      <a:schemeClr val="accent2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84137"/>
                  </a:ext>
                </a:extLst>
              </a:tr>
            </a:tbl>
          </a:graphicData>
        </a:graphic>
      </p:graphicFrame>
      <p:sp>
        <p:nvSpPr>
          <p:cNvPr id="11" name="TextBox 19">
            <a:extLst>
              <a:ext uri="{FF2B5EF4-FFF2-40B4-BE49-F238E27FC236}">
                <a16:creationId xmlns:a16="http://schemas.microsoft.com/office/drawing/2014/main" id="{7C0DC55F-C140-2E49-A2A2-F3243782A95D}"/>
              </a:ext>
            </a:extLst>
          </p:cNvPr>
          <p:cNvSpPr txBox="1"/>
          <p:nvPr/>
        </p:nvSpPr>
        <p:spPr>
          <a:xfrm>
            <a:off x="1738599" y="4264492"/>
            <a:ext cx="5903769" cy="769441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ES_tradnl" sz="1000">
                <a:solidFill>
                  <a:schemeClr val="bg1"/>
                </a:solidFill>
              </a:rPr>
              <a:t>Nota: </a:t>
            </a:r>
          </a:p>
          <a:p>
            <a:pPr marL="171450" indent="-171450">
              <a:buFontTx/>
              <a:buChar char="-"/>
            </a:pPr>
            <a:r>
              <a:rPr lang="es-ES_tradnl" sz="1000">
                <a:solidFill>
                  <a:schemeClr val="bg1"/>
                </a:solidFill>
              </a:rPr>
              <a:t>La propuesta supone la utilización de los técnicos de la aseguradora para la instalación y calibración de las cosechadoras a campo.</a:t>
            </a:r>
          </a:p>
          <a:p>
            <a:pPr marL="171450" indent="-171450">
              <a:buFontTx/>
              <a:buChar char="-"/>
            </a:pPr>
            <a:r>
              <a:rPr lang="es-ES_tradnl" sz="1000">
                <a:solidFill>
                  <a:schemeClr val="bg1"/>
                </a:solidFill>
              </a:rPr>
              <a:t>Existe la posibilidad de tercerizar en Smartway el equipo a campo pero no está incluído en esta propuesta.</a:t>
            </a:r>
          </a:p>
          <a:p>
            <a:pPr marL="171450" indent="-171450">
              <a:buFontTx/>
              <a:buChar char="-"/>
            </a:pPr>
            <a:r>
              <a:rPr lang="es-ES_tradnl" sz="1000">
                <a:solidFill>
                  <a:schemeClr val="bg1"/>
                </a:solidFill>
              </a:rPr>
              <a:t>Precios expresados en Dólares Americanos libres de retecion e impuestos.</a:t>
            </a:r>
          </a:p>
        </p:txBody>
      </p:sp>
    </p:spTree>
    <p:extLst>
      <p:ext uri="{BB962C8B-B14F-4D97-AF65-F5344CB8AC3E}">
        <p14:creationId xmlns:p14="http://schemas.microsoft.com/office/powerpoint/2010/main" val="1820190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6222AF-6E40-7648-8608-633BFC16E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0"/>
            <a:ext cx="9276244" cy="522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6F3A5F2-5E8C-0343-A8B6-96F0AFFD6625}"/>
              </a:ext>
            </a:extLst>
          </p:cNvPr>
          <p:cNvSpPr/>
          <p:nvPr/>
        </p:nvSpPr>
        <p:spPr>
          <a:xfrm>
            <a:off x="3127820" y="1903316"/>
            <a:ext cx="2888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La revolución tecnológica en el campo,</a:t>
            </a:r>
          </a:p>
          <a:p>
            <a:pPr algn="ctr"/>
            <a:r>
              <a:rPr lang="es-UY" sz="1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" panose="020B0504030504040204" pitchFamily="34" charset="0"/>
              </a:rPr>
              <a:t>también a la hora de peritarlo.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6735AA-3713-F14E-81A3-5139473646F2}"/>
              </a:ext>
            </a:extLst>
          </p:cNvPr>
          <p:cNvSpPr/>
          <p:nvPr/>
        </p:nvSpPr>
        <p:spPr>
          <a:xfrm>
            <a:off x="2730027" y="3321030"/>
            <a:ext cx="3683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05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" panose="020B0504030504040204" pitchFamily="34" charset="0"/>
              </a:rPr>
              <a:t>nicolas@onsmartway.com  | +598 99 951 283 |  onsmartway.com </a:t>
            </a:r>
          </a:p>
          <a:p>
            <a:pPr algn="ctr"/>
            <a:r>
              <a:rPr lang="es-UY" sz="105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" panose="020B0504030504040204" pitchFamily="34" charset="0"/>
              </a:rPr>
              <a:t>ING. MBAc Nicolás Cremona</a:t>
            </a:r>
          </a:p>
          <a:p>
            <a:pPr algn="ctr"/>
            <a:r>
              <a:rPr lang="es-UY" sz="105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" panose="020B0504030504040204" pitchFamily="34" charset="0"/>
              </a:rPr>
              <a:t>CEO</a:t>
            </a:r>
          </a:p>
          <a:p>
            <a:pPr algn="ctr"/>
            <a:endParaRPr lang="es-UY" sz="1050" spc="-40" dirty="0">
              <a:solidFill>
                <a:schemeClr val="bg1"/>
              </a:solidFill>
              <a:effectLst>
                <a:outerShdw blurRad="482600" algn="ctr" rotWithShape="0">
                  <a:prstClr val="black">
                    <a:alpha val="50000"/>
                  </a:prstClr>
                </a:outerShdw>
              </a:effectLst>
              <a:latin typeface="Neo Sans Pro" panose="020B05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D6D677-5B1A-A240-8140-C67CBEF86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045" y="2753863"/>
            <a:ext cx="1737910" cy="5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629376-EE39-D34E-B27A-6281AEF4F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432941-73AE-ED49-9061-2C17DD748E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9" y="4186717"/>
            <a:ext cx="2049567" cy="6870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B42A15-5911-6149-AF44-BAA0507F9F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73" y="4186717"/>
            <a:ext cx="2770196" cy="6509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446990-60FE-9E4C-BB54-DE2D8E2197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14" b="26238"/>
          <a:stretch/>
        </p:blipFill>
        <p:spPr>
          <a:xfrm>
            <a:off x="6439926" y="4121907"/>
            <a:ext cx="2568417" cy="7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0269CF-B356-6C48-95D2-472F6414A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80E416A-6C93-7E40-BA37-003D10F4021E}"/>
              </a:ext>
            </a:extLst>
          </p:cNvPr>
          <p:cNvSpPr/>
          <p:nvPr/>
        </p:nvSpPr>
        <p:spPr>
          <a:xfrm>
            <a:off x="334386" y="1281960"/>
            <a:ext cx="5234310" cy="325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3000" spc="-40" dirty="0">
              <a:solidFill>
                <a:schemeClr val="bg1"/>
              </a:solidFill>
              <a:effectLst>
                <a:outerShdw blurRad="482600" algn="ctr" rotWithShape="0">
                  <a:prstClr val="black">
                    <a:alpha val="50000"/>
                  </a:prstClr>
                </a:outerShdw>
              </a:effectLst>
              <a:latin typeface="Neo Sans Pro Light" panose="020B03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30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Baja</a:t>
            </a: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precisión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Muy</a:t>
            </a:r>
            <a:r>
              <a:rPr lang="es-UY" sz="30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subjetivos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Muy suseptible a </a:t>
            </a:r>
            <a:r>
              <a:rPr lang="es-UY" sz="30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fraude 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Sin reclamos </a:t>
            </a:r>
            <a:r>
              <a:rPr lang="es-UY" sz="30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no hay datos</a:t>
            </a: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CC2A3E-E192-604D-9171-7C34696CD4CB}"/>
              </a:ext>
            </a:extLst>
          </p:cNvPr>
          <p:cNvSpPr/>
          <p:nvPr/>
        </p:nvSpPr>
        <p:spPr>
          <a:xfrm>
            <a:off x="678059" y="148628"/>
            <a:ext cx="5799761" cy="1028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7200"/>
              </a:lnSpc>
            </a:pPr>
            <a:r>
              <a:rPr lang="es-UY" sz="72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09E4E3-AFC6-7C43-A2B4-091054DA5C21}"/>
              </a:ext>
            </a:extLst>
          </p:cNvPr>
          <p:cNvSpPr/>
          <p:nvPr/>
        </p:nvSpPr>
        <p:spPr>
          <a:xfrm>
            <a:off x="5692140" y="1574347"/>
            <a:ext cx="4479400" cy="237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Esto genera:</a:t>
            </a:r>
          </a:p>
          <a:p>
            <a:pPr marL="457200" indent="-457200">
              <a:lnSpc>
                <a:spcPct val="150000"/>
              </a:lnSpc>
              <a:buFont typeface="Tipo de letra del sistema regular"/>
              <a:buChar char="-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Desconfianza</a:t>
            </a:r>
          </a:p>
          <a:p>
            <a:pPr marL="457200" indent="-457200">
              <a:lnSpc>
                <a:spcPct val="150000"/>
              </a:lnSpc>
              <a:buFont typeface="Tipo de letra del sistema regular"/>
              <a:buChar char="-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Limita desarrollo</a:t>
            </a:r>
          </a:p>
          <a:p>
            <a:pPr marL="457200" indent="-457200">
              <a:lnSpc>
                <a:spcPct val="150000"/>
              </a:lnSpc>
              <a:buFont typeface="Tipo de letra del sistema regular"/>
              <a:buChar char="-"/>
            </a:pPr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Baja rentabilidad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E402E3-06F9-564D-9CF2-1A0D7009E5DA}"/>
              </a:ext>
            </a:extLst>
          </p:cNvPr>
          <p:cNvSpPr txBox="1"/>
          <p:nvPr/>
        </p:nvSpPr>
        <p:spPr>
          <a:xfrm>
            <a:off x="175446" y="1193887"/>
            <a:ext cx="655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En el peritaje agrícola multirriesgo:</a:t>
            </a:r>
          </a:p>
        </p:txBody>
      </p:sp>
    </p:spTree>
    <p:extLst>
      <p:ext uri="{BB962C8B-B14F-4D97-AF65-F5344CB8AC3E}">
        <p14:creationId xmlns:p14="http://schemas.microsoft.com/office/powerpoint/2010/main" val="24428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F83547-898E-134D-8879-9B2100EC3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" y="0"/>
            <a:ext cx="9167201" cy="515863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D48E51A-5F5D-EC4D-B26A-359FB98F8F6F}"/>
              </a:ext>
            </a:extLst>
          </p:cNvPr>
          <p:cNvSpPr/>
          <p:nvPr/>
        </p:nvSpPr>
        <p:spPr>
          <a:xfrm>
            <a:off x="277738" y="2762216"/>
            <a:ext cx="5799761" cy="1028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7200"/>
              </a:lnSpc>
            </a:pPr>
            <a:r>
              <a:rPr lang="es-UY" sz="72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Solución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653920-C64C-B449-841A-1D662354B317}"/>
              </a:ext>
            </a:extLst>
          </p:cNvPr>
          <p:cNvSpPr/>
          <p:nvPr/>
        </p:nvSpPr>
        <p:spPr>
          <a:xfrm>
            <a:off x="277738" y="3620586"/>
            <a:ext cx="6906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dirty="0">
                <a:solidFill>
                  <a:schemeClr val="bg1"/>
                </a:solidFill>
                <a:latin typeface="Neo Sans Pro Light" panose="020B0304030504040204" pitchFamily="34" charset="0"/>
              </a:rPr>
              <a:t>Nuestro hardware </a:t>
            </a:r>
            <a:r>
              <a:rPr lang="es-UY" sz="16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SmartLink®</a:t>
            </a:r>
            <a:r>
              <a:rPr lang="es-UY" sz="1600" dirty="0">
                <a:solidFill>
                  <a:schemeClr val="bg1"/>
                </a:solidFill>
                <a:latin typeface="Neo Sans Pro Light" panose="020B0304030504040204" pitchFamily="34" charset="0"/>
              </a:rPr>
              <a:t> envía de forma segura la información capturada en la cosechadora y sembradora. Esta es revisada y valida con IA en tiempo real por el </a:t>
            </a:r>
            <a:r>
              <a:rPr lang="es-UY" sz="16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SmartLossAdjuster®</a:t>
            </a:r>
            <a:r>
              <a:rPr lang="es-UY" sz="1600" dirty="0">
                <a:solidFill>
                  <a:schemeClr val="bg1"/>
                </a:solidFill>
                <a:latin typeface="Neo Sans Pro Light" panose="020B0304030504040204" pitchFamily="34" charset="0"/>
              </a:rPr>
              <a:t> detectando posibles diferencias o fallas. Esto garantiza la calidad y seguridad de la información recibida tanto por la aseguradora como por el productor. 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7DFF1A-8142-4D49-AC22-14555B2E210C}"/>
              </a:ext>
            </a:extLst>
          </p:cNvPr>
          <p:cNvSpPr/>
          <p:nvPr/>
        </p:nvSpPr>
        <p:spPr>
          <a:xfrm>
            <a:off x="3205731" y="1861525"/>
            <a:ext cx="27325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SmartLink</a:t>
            </a:r>
            <a:r>
              <a:rPr lang="es-UY" sz="1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endParaRPr lang="es-UY" sz="1800" b="1" dirty="0">
              <a:solidFill>
                <a:schemeClr val="bg1"/>
              </a:solidFill>
              <a:latin typeface="Neo Sans Pro Light" panose="020B0304030504040204" pitchFamily="34" charset="0"/>
            </a:endParaRPr>
          </a:p>
          <a:p>
            <a:pPr algn="ctr"/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Hardware AIoT para </a:t>
            </a:r>
          </a:p>
          <a:p>
            <a:pPr algn="ctr"/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cosechadoras y sembradoras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FE13F62-B27F-1942-8D2B-45F48727C6E8}"/>
              </a:ext>
            </a:extLst>
          </p:cNvPr>
          <p:cNvSpPr/>
          <p:nvPr/>
        </p:nvSpPr>
        <p:spPr>
          <a:xfrm>
            <a:off x="139952" y="445364"/>
            <a:ext cx="15582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SmartInsurer</a:t>
            </a:r>
            <a:r>
              <a:rPr lang="es-UY" sz="1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 </a:t>
            </a:r>
          </a:p>
          <a:p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Panel de control para la aseguradora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6643BA0-E115-C048-A216-9C49F2A975FE}"/>
              </a:ext>
            </a:extLst>
          </p:cNvPr>
          <p:cNvSpPr/>
          <p:nvPr/>
        </p:nvSpPr>
        <p:spPr>
          <a:xfrm>
            <a:off x="139952" y="1410146"/>
            <a:ext cx="22113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SmartFarmer</a:t>
            </a:r>
            <a:r>
              <a:rPr lang="es-UY" sz="1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r>
              <a:rPr lang="es-UY" sz="1200" dirty="0">
                <a:solidFill>
                  <a:schemeClr val="bg1"/>
                </a:solidFill>
                <a:latin typeface="Neo Sans Pro Light" panose="020B0304030504040204" pitchFamily="34" charset="0"/>
              </a:rPr>
              <a:t> </a:t>
            </a:r>
          </a:p>
          <a:p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Tablero de cosecha y siembra para el productor/cooperativa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C386D03-D4BC-614A-AAF8-D65560FFA2E3}"/>
              </a:ext>
            </a:extLst>
          </p:cNvPr>
          <p:cNvSpPr/>
          <p:nvPr/>
        </p:nvSpPr>
        <p:spPr>
          <a:xfrm>
            <a:off x="2590990" y="-31167"/>
            <a:ext cx="29839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SmartLossAdjuster</a:t>
            </a:r>
            <a:r>
              <a:rPr lang="es-UY" sz="1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endParaRPr lang="es-UY" sz="1800" b="1" spc="-40" dirty="0">
              <a:solidFill>
                <a:schemeClr val="bg1"/>
              </a:solidFill>
              <a:effectLst>
                <a:outerShdw blurRad="482600" algn="ctr" rotWithShape="0">
                  <a:prstClr val="black">
                    <a:alpha val="50000"/>
                  </a:prstClr>
                </a:outerShdw>
              </a:effectLst>
              <a:latin typeface="Neo Sans Pro Light" panose="020B0304030504040204" pitchFamily="34" charset="0"/>
            </a:endParaRPr>
          </a:p>
          <a:p>
            <a:pPr algn="ctr"/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Procesador central de datos </a:t>
            </a:r>
          </a:p>
          <a:p>
            <a:pPr algn="ctr"/>
            <a:r>
              <a:rPr lang="es-UY" sz="1000" dirty="0">
                <a:solidFill>
                  <a:schemeClr val="bg1"/>
                </a:solidFill>
                <a:latin typeface="Neo Sans Pro Light" panose="020B0304030504040204" pitchFamily="34" charset="0"/>
              </a:rPr>
              <a:t>con IA antifraude</a:t>
            </a:r>
          </a:p>
        </p:txBody>
      </p:sp>
    </p:spTree>
    <p:extLst>
      <p:ext uri="{BB962C8B-B14F-4D97-AF65-F5344CB8AC3E}">
        <p14:creationId xmlns:p14="http://schemas.microsoft.com/office/powerpoint/2010/main" val="221079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3E09725-8DA0-2440-BA46-AD5472369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813" y="332695"/>
            <a:ext cx="3924151" cy="70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72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Beneficios</a:t>
            </a:r>
          </a:p>
        </p:txBody>
      </p:sp>
      <p:sp>
        <p:nvSpPr>
          <p:cNvPr id="51" name="Freeform 50"/>
          <p:cNvSpPr/>
          <p:nvPr/>
        </p:nvSpPr>
        <p:spPr>
          <a:xfrm flipV="1">
            <a:off x="4690484" y="5344601"/>
            <a:ext cx="62135" cy="62135"/>
          </a:xfrm>
          <a:custGeom>
            <a:avLst/>
            <a:gdLst>
              <a:gd name="connsiteX0" fmla="*/ 0 w 2685747"/>
              <a:gd name="connsiteY0" fmla="*/ 1342874 h 2685747"/>
              <a:gd name="connsiteX1" fmla="*/ 1342874 w 2685747"/>
              <a:gd name="connsiteY1" fmla="*/ 0 h 2685747"/>
              <a:gd name="connsiteX2" fmla="*/ 2685748 w 2685747"/>
              <a:gd name="connsiteY2" fmla="*/ 1342874 h 2685747"/>
              <a:gd name="connsiteX3" fmla="*/ 1342874 w 2685747"/>
              <a:gd name="connsiteY3" fmla="*/ 2685748 h 2685747"/>
              <a:gd name="connsiteX4" fmla="*/ 0 w 2685747"/>
              <a:gd name="connsiteY4" fmla="*/ 1342874 h 26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747" h="2685747">
                <a:moveTo>
                  <a:pt x="0" y="1342874"/>
                </a:moveTo>
                <a:cubicBezTo>
                  <a:pt x="0" y="601225"/>
                  <a:pt x="601225" y="0"/>
                  <a:pt x="1342874" y="0"/>
                </a:cubicBezTo>
                <a:cubicBezTo>
                  <a:pt x="2084523" y="0"/>
                  <a:pt x="2685748" y="601225"/>
                  <a:pt x="2685748" y="1342874"/>
                </a:cubicBezTo>
                <a:cubicBezTo>
                  <a:pt x="2685748" y="2084523"/>
                  <a:pt x="2084523" y="2685748"/>
                  <a:pt x="1342874" y="2685748"/>
                </a:cubicBezTo>
                <a:cubicBezTo>
                  <a:pt x="601225" y="2685748"/>
                  <a:pt x="0" y="2084523"/>
                  <a:pt x="0" y="13428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83" tIns="171783" rIns="171783" bIns="171783" numCol="1" spcCol="1270" anchor="ctr" anchorCtr="0">
            <a:noAutofit/>
          </a:bodyPr>
          <a:lstStyle/>
          <a:p>
            <a:pPr algn="ctr" defTabSz="85010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13" dirty="0">
              <a:latin typeface="Open Sans Regular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7843352-9358-1147-9A03-AC900F897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21208"/>
              </p:ext>
            </p:extLst>
          </p:nvPr>
        </p:nvGraphicFramePr>
        <p:xfrm>
          <a:off x="465513" y="1378989"/>
          <a:ext cx="8366624" cy="365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19">
            <a:extLst>
              <a:ext uri="{FF2B5EF4-FFF2-40B4-BE49-F238E27FC236}">
                <a16:creationId xmlns:a16="http://schemas.microsoft.com/office/drawing/2014/main" id="{68C6EA22-5A1C-674E-9229-FE68886DA5B5}"/>
              </a:ext>
            </a:extLst>
          </p:cNvPr>
          <p:cNvSpPr txBox="1"/>
          <p:nvPr/>
        </p:nvSpPr>
        <p:spPr>
          <a:xfrm>
            <a:off x="282633" y="811619"/>
            <a:ext cx="5903769" cy="369332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UY" sz="24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Para la aseguradora</a:t>
            </a:r>
          </a:p>
        </p:txBody>
      </p:sp>
    </p:spTree>
    <p:extLst>
      <p:ext uri="{BB962C8B-B14F-4D97-AF65-F5344CB8AC3E}">
        <p14:creationId xmlns:p14="http://schemas.microsoft.com/office/powerpoint/2010/main" val="25007314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BE825D-2315-704C-AEB8-413934327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98DA0E5-A798-984D-8872-0981D6FC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7018"/>
              </p:ext>
            </p:extLst>
          </p:nvPr>
        </p:nvGraphicFramePr>
        <p:xfrm>
          <a:off x="139065" y="1082351"/>
          <a:ext cx="8761095" cy="3573625"/>
        </p:xfrm>
        <a:graphic>
          <a:graphicData uri="http://schemas.openxmlformats.org/drawingml/2006/table">
            <a:tbl>
              <a:tblPr/>
              <a:tblGrid>
                <a:gridCol w="8761095">
                  <a:extLst>
                    <a:ext uri="{9D8B030D-6E8A-4147-A177-3AD203B41FA5}">
                      <a16:colId xmlns:a16="http://schemas.microsoft.com/office/drawing/2014/main" val="1064621035"/>
                    </a:ext>
                  </a:extLst>
                </a:gridCol>
              </a:tblGrid>
              <a:tr h="3573625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6551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DF88017E-5C13-4D48-BAEB-77B2DD0CFE11}"/>
              </a:ext>
            </a:extLst>
          </p:cNvPr>
          <p:cNvSpPr/>
          <p:nvPr/>
        </p:nvSpPr>
        <p:spPr>
          <a:xfrm>
            <a:off x="-794015" y="3696086"/>
            <a:ext cx="421602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Hardware AIoT para </a:t>
            </a:r>
          </a:p>
          <a:p>
            <a:pPr algn="ctr"/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cosechadoras y sembradoras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B06128-FB31-3343-9BD9-C3CF4DA38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961" y="1383836"/>
            <a:ext cx="2223685" cy="133457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C795416-03B0-8E45-BAD1-E24F6C496C14}"/>
              </a:ext>
            </a:extLst>
          </p:cNvPr>
          <p:cNvSpPr/>
          <p:nvPr/>
        </p:nvSpPr>
        <p:spPr>
          <a:xfrm>
            <a:off x="7747209" y="1606521"/>
            <a:ext cx="1316570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Panel de control para la aseguradora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82D8F0B-3F4E-BA4B-80A7-A41B5E05EA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92" y="3286053"/>
            <a:ext cx="1553056" cy="14373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AED826A-1AA7-3946-8AB1-3A5EFA432503}"/>
              </a:ext>
            </a:extLst>
          </p:cNvPr>
          <p:cNvSpPr/>
          <p:nvPr/>
        </p:nvSpPr>
        <p:spPr>
          <a:xfrm>
            <a:off x="6123249" y="2940310"/>
            <a:ext cx="251405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UY" sz="2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SmartFarmer®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36B8301-ACA7-3547-AA7D-6A141D0C7C9F}"/>
              </a:ext>
            </a:extLst>
          </p:cNvPr>
          <p:cNvSpPr/>
          <p:nvPr/>
        </p:nvSpPr>
        <p:spPr>
          <a:xfrm>
            <a:off x="271146" y="131565"/>
            <a:ext cx="3603202" cy="1028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7200"/>
              </a:lnSpc>
            </a:pPr>
            <a:r>
              <a:rPr lang="es-UY" sz="72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Producto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4093A-1796-E34C-9C8D-2471999C4B02}"/>
              </a:ext>
            </a:extLst>
          </p:cNvPr>
          <p:cNvSpPr txBox="1"/>
          <p:nvPr/>
        </p:nvSpPr>
        <p:spPr>
          <a:xfrm>
            <a:off x="5606471" y="4851798"/>
            <a:ext cx="490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Y"/>
            </a:defPPr>
          </a:lstStyle>
          <a:p>
            <a:r>
              <a:rPr lang="es-ES_tradnl" sz="12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62000"/>
                    </a:srgbClr>
                  </a:outerShdw>
                </a:effectLst>
                <a:latin typeface="Neo Sans Pro Light" panose="020B0304030504040204" pitchFamily="34" charset="0"/>
              </a:rPr>
              <a:t>Ver Video: </a:t>
            </a:r>
            <a:r>
              <a:rPr lang="es-ES_tradnl" sz="12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62000"/>
                    </a:srgbClr>
                  </a:outerShdw>
                </a:effectLst>
                <a:latin typeface="Neo Sans Pro Light" panose="020B03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https://www.youtube.com/watch?v=gOwEOHg-qCA</a:t>
            </a:r>
            <a:endParaRPr lang="es-ES_tradnl" sz="1200" spc="-80" dirty="0">
              <a:solidFill>
                <a:schemeClr val="bg1"/>
              </a:solidFill>
              <a:effectLst>
                <a:outerShdw blurRad="317500" algn="ctr" rotWithShape="0">
                  <a:srgbClr val="002060">
                    <a:alpha val="62000"/>
                  </a:srgbClr>
                </a:outerShdw>
              </a:effectLst>
              <a:latin typeface="Neo Sans Pro Light" panose="020B030403050404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148C573-5A6F-5D40-99C1-0418A64F51F7}"/>
              </a:ext>
            </a:extLst>
          </p:cNvPr>
          <p:cNvSpPr/>
          <p:nvPr/>
        </p:nvSpPr>
        <p:spPr>
          <a:xfrm>
            <a:off x="2379016" y="1443139"/>
            <a:ext cx="374202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SmartLossAdjuster®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7920667-60C4-ED47-9E50-82E4F4818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2" y="2020149"/>
            <a:ext cx="1848818" cy="16670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68EA805-6910-BD45-B33B-D3182C9FB5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133" y="1938785"/>
            <a:ext cx="1817802" cy="1816820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499C293-AA48-284D-8E42-405304F0E391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130935" y="2847195"/>
            <a:ext cx="711497" cy="823700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FC233B1-023D-CB44-8F7F-E9D0F88ED567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>
          <a:xfrm flipV="1">
            <a:off x="5130935" y="2051121"/>
            <a:ext cx="717026" cy="796074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25E107F-B832-CF4B-B0FC-9A4EB16CADCF}"/>
              </a:ext>
            </a:extLst>
          </p:cNvPr>
          <p:cNvCxnSpPr>
            <a:cxnSpLocks/>
            <a:stCxn id="15" idx="3"/>
            <a:endCxn id="32" idx="1"/>
          </p:cNvCxnSpPr>
          <p:nvPr/>
        </p:nvCxnSpPr>
        <p:spPr>
          <a:xfrm flipV="1">
            <a:off x="2181710" y="2847195"/>
            <a:ext cx="1131423" cy="6472"/>
          </a:xfrm>
          <a:prstGeom prst="straightConnector1">
            <a:avLst/>
          </a:prstGeom>
          <a:ln w="63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D66C980-9372-944B-89FC-3F5BF4022A31}"/>
              </a:ext>
            </a:extLst>
          </p:cNvPr>
          <p:cNvSpPr/>
          <p:nvPr/>
        </p:nvSpPr>
        <p:spPr>
          <a:xfrm>
            <a:off x="3074666" y="3713934"/>
            <a:ext cx="253180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Procesador central de datos </a:t>
            </a:r>
          </a:p>
          <a:p>
            <a:pPr algn="ctr"/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con IA antifraude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916C13-7CC3-0B4D-B6B7-74D677CA40FC}"/>
              </a:ext>
            </a:extLst>
          </p:cNvPr>
          <p:cNvSpPr/>
          <p:nvPr/>
        </p:nvSpPr>
        <p:spPr>
          <a:xfrm>
            <a:off x="-823458" y="1452470"/>
            <a:ext cx="421602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SmartLink</a:t>
            </a:r>
            <a:r>
              <a:rPr lang="es-UY" sz="2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endParaRPr lang="es-UY" sz="2800" b="1" dirty="0">
              <a:solidFill>
                <a:schemeClr val="bg1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AED52C9-0001-7143-9A8B-7B8EDF628003}"/>
              </a:ext>
            </a:extLst>
          </p:cNvPr>
          <p:cNvSpPr/>
          <p:nvPr/>
        </p:nvSpPr>
        <p:spPr>
          <a:xfrm>
            <a:off x="6082517" y="1006670"/>
            <a:ext cx="2322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SmartInsurer®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8FFC29B-FDDE-3F42-B34F-9454E56F063A}"/>
              </a:ext>
            </a:extLst>
          </p:cNvPr>
          <p:cNvSpPr/>
          <p:nvPr/>
        </p:nvSpPr>
        <p:spPr>
          <a:xfrm>
            <a:off x="7569846" y="3419927"/>
            <a:ext cx="13165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Tablero de cosecha y siembra para el productor/cooperativa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C9240B8-EEDE-2A4E-8B28-D25C9DE1BFD1}"/>
              </a:ext>
            </a:extLst>
          </p:cNvPr>
          <p:cNvSpPr/>
          <p:nvPr/>
        </p:nvSpPr>
        <p:spPr>
          <a:xfrm>
            <a:off x="-1081047" y="4590188"/>
            <a:ext cx="421602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bg1"/>
                </a:solidFill>
                <a:latin typeface="Neo Sans Pro Light" panose="020B0304030504040204" pitchFamily="34" charset="0"/>
              </a:rPr>
              <a:t>SmartFlow</a:t>
            </a:r>
            <a:r>
              <a:rPr lang="es-UY" sz="28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®</a:t>
            </a:r>
            <a:endParaRPr lang="es-UY" sz="2800" b="1" dirty="0">
              <a:solidFill>
                <a:schemeClr val="bg1"/>
              </a:solidFill>
              <a:latin typeface="Neo Sans Pro Light" panose="020B03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241D97-3F1C-364E-8E12-82B7C84BF6D1}"/>
              </a:ext>
            </a:extLst>
          </p:cNvPr>
          <p:cNvSpPr/>
          <p:nvPr/>
        </p:nvSpPr>
        <p:spPr>
          <a:xfrm>
            <a:off x="1826576" y="4622503"/>
            <a:ext cx="284806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UY" sz="1400" dirty="0">
                <a:solidFill>
                  <a:schemeClr val="bg1"/>
                </a:solidFill>
                <a:latin typeface="Neo Sans Pro Light" panose="020B0304030504040204" pitchFamily="34" charset="0"/>
              </a:rPr>
              <a:t>Proceso de peritaje telemático con equipo a campo gestionado por IA</a:t>
            </a:r>
          </a:p>
        </p:txBody>
      </p:sp>
    </p:spTree>
    <p:extLst>
      <p:ext uri="{BB962C8B-B14F-4D97-AF65-F5344CB8AC3E}">
        <p14:creationId xmlns:p14="http://schemas.microsoft.com/office/powerpoint/2010/main" val="129572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0269CF-B356-6C48-95D2-472F6414A0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80E416A-6C93-7E40-BA37-003D10F4021E}"/>
              </a:ext>
            </a:extLst>
          </p:cNvPr>
          <p:cNvSpPr/>
          <p:nvPr/>
        </p:nvSpPr>
        <p:spPr>
          <a:xfrm>
            <a:off x="118762" y="1539043"/>
            <a:ext cx="8651842" cy="326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0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Sistema de peritaje SmartLossAdjuster®: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Alta </a:t>
            </a: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precisión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Muy</a:t>
            </a: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Objetivo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Muy </a:t>
            </a: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robusto</a:t>
            </a: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ante fraude</a:t>
            </a: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Captura</a:t>
            </a: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datos útiles </a:t>
            </a: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en años malos y buenos también.</a:t>
            </a:r>
          </a:p>
          <a:p>
            <a:pPr marL="285750" indent="-285750">
              <a:lnSpc>
                <a:spcPct val="150000"/>
              </a:lnSpc>
              <a:buFont typeface="Tipo de letra del sistema"/>
              <a:buChar char="+"/>
            </a:pPr>
            <a:r>
              <a:rPr lang="es-UY" sz="2400" b="1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Aporta valor adicional</a:t>
            </a:r>
            <a:r>
              <a:rPr lang="es-UY" sz="2400" spc="-40" dirty="0">
                <a:solidFill>
                  <a:schemeClr val="bg1"/>
                </a:solidFill>
                <a:effectLst>
                  <a:outerShdw blurRad="482600" algn="ctr" rotWithShape="0">
                    <a:prstClr val="black">
                      <a:alpha val="50000"/>
                    </a:prstClr>
                  </a:outerShdw>
                </a:effectLst>
                <a:latin typeface="Neo Sans Pro Light" panose="020B0304030504040204" pitchFamily="34" charset="0"/>
              </a:rPr>
              <a:t> a la cooperativa y/o el productor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CC2A3E-E192-604D-9171-7C34696CD4CB}"/>
              </a:ext>
            </a:extLst>
          </p:cNvPr>
          <p:cNvSpPr/>
          <p:nvPr/>
        </p:nvSpPr>
        <p:spPr>
          <a:xfrm>
            <a:off x="-59456" y="134514"/>
            <a:ext cx="5799761" cy="1028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7200"/>
              </a:lnSpc>
            </a:pPr>
            <a:r>
              <a:rPr lang="es-UY" sz="72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7972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DE9FF1-517B-1A4D-8C3B-A3FC5EE6B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22" y="-38250"/>
            <a:ext cx="927624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A072E91-297A-3647-B4D6-9826CD83F5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75" y="11875"/>
            <a:ext cx="9140299" cy="5143500"/>
          </a:xfrm>
          <a:prstGeom prst="rect">
            <a:avLst/>
          </a:prstGeom>
        </p:spPr>
      </p:pic>
      <p:pic>
        <p:nvPicPr>
          <p:cNvPr id="8" name="Marcador de posición de imagen 7" descr="Captura de pantalla 2020-06-17 a la(s) 09.30.42.pn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6753" y="1880474"/>
            <a:ext cx="1824066" cy="166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Marcador de posición de imagen 5" descr="Captura de pantalla 2020-06-17 a la(s) 09.31.06.pn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949" y="1880474"/>
            <a:ext cx="1824066" cy="166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Marcador de posición de imagen 8" descr="Captura de pantalla 2020-06-17 a la(s) 09.30.31.pn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2155" y="1880474"/>
            <a:ext cx="1824066" cy="166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arcador de posición de imagen 10" descr="Captura de pantalla 2020-06-17 a la(s) 09.30.05.png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1351" y="1880474"/>
            <a:ext cx="1824066" cy="166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366843" y="11875"/>
            <a:ext cx="4191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400" b="1" spc="-150" dirty="0">
                <a:ln>
                  <a:solidFill>
                    <a:schemeClr val="bg1"/>
                  </a:solidFill>
                </a:ln>
                <a:noFill/>
                <a:latin typeface="Neo Sans Pro Black" panose="020B0504030504040204" pitchFamily="34" charset="0"/>
              </a:rPr>
              <a:t>Datos finales</a:t>
            </a:r>
            <a:endParaRPr lang="en-US" sz="5400" b="1" spc="-150" dirty="0">
              <a:ln>
                <a:solidFill>
                  <a:schemeClr val="bg1"/>
                </a:solidFill>
              </a:ln>
              <a:noFill/>
              <a:latin typeface="Neo Sans Pro Black" panose="020B0504030504040204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92871" y="868458"/>
            <a:ext cx="4554288" cy="27699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s-UY" sz="1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Mapas e Informes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CB6A83EB-13BF-F840-A4E3-88DC9A204C50}"/>
              </a:ext>
            </a:extLst>
          </p:cNvPr>
          <p:cNvSpPr txBox="1"/>
          <p:nvPr/>
        </p:nvSpPr>
        <p:spPr>
          <a:xfrm>
            <a:off x="2256111" y="4153708"/>
            <a:ext cx="4758612" cy="553998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s-UY" sz="1800" spc="-80" dirty="0">
                <a:solidFill>
                  <a:schemeClr val="bg1"/>
                </a:solidFill>
                <a:effectLst>
                  <a:outerShdw blurRad="317500" algn="ctr" rotWithShape="0">
                    <a:srgbClr val="002060">
                      <a:alpha val="20000"/>
                    </a:srgbClr>
                  </a:outerShdw>
                </a:effectLst>
                <a:latin typeface="Neo Sans Pro Light" panose="020B0304030504040204" pitchFamily="34" charset="0"/>
              </a:rPr>
              <a:t>Información precisa, robusta y objetiva de todos los campos aseguradoros</a:t>
            </a:r>
          </a:p>
        </p:txBody>
      </p:sp>
    </p:spTree>
    <p:extLst>
      <p:ext uri="{BB962C8B-B14F-4D97-AF65-F5344CB8AC3E}">
        <p14:creationId xmlns:p14="http://schemas.microsoft.com/office/powerpoint/2010/main" val="3412188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7424</TotalTime>
  <Words>693</Words>
  <Application>Microsoft Macintosh PowerPoint</Application>
  <PresentationFormat>Presentación en pantalla (16:9)</PresentationFormat>
  <Paragraphs>148</Paragraphs>
  <Slides>18</Slides>
  <Notes>9</Notes>
  <HiddenSlides>2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Neo Sans Pro</vt:lpstr>
      <vt:lpstr>Neo Sans Pro Black</vt:lpstr>
      <vt:lpstr>Neo Sans Pro Light</vt:lpstr>
      <vt:lpstr>Neo Sans Pro Medium</vt:lpstr>
      <vt:lpstr>Open Sans</vt:lpstr>
      <vt:lpstr>Open Sans Light</vt:lpstr>
      <vt:lpstr>Open Sans Regular</vt:lpstr>
      <vt:lpstr>Tipo de letra del sistema</vt:lpstr>
      <vt:lpstr>Tipo de letra del sistema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Nicolás Cremona</cp:lastModifiedBy>
  <cp:revision>23</cp:revision>
  <dcterms:created xsi:type="dcterms:W3CDTF">2021-06-16T14:13:54Z</dcterms:created>
  <dcterms:modified xsi:type="dcterms:W3CDTF">2021-08-31T14:24:01Z</dcterms:modified>
</cp:coreProperties>
</file>